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007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23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6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81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8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75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11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35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7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35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50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9CEFD-6F0C-4E42-8649-3C83C3218D9B}" type="datetimeFigureOut">
              <a:rPr lang="en-US" smtClean="0"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8BB30-313C-4A0E-BD55-56E7E50FE9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635000" y="1333500"/>
            <a:ext cx="10896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58703" y="203200"/>
            <a:ext cx="38100" cy="632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35000" y="583684"/>
            <a:ext cx="520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Antique Olive Compact" panose="020B0904030504030204" pitchFamily="34" charset="0"/>
              </a:rPr>
              <a:t>Primary Sources</a:t>
            </a:r>
            <a:endParaRPr lang="en-US" sz="3600" dirty="0">
              <a:latin typeface="Antique Olive Compact" panose="020B090403050403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27807" y="583684"/>
            <a:ext cx="5533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latin typeface="Antique Olive Compact" panose="020B0904030504030204" pitchFamily="34" charset="0"/>
              </a:rPr>
              <a:t>Secondary Sources</a:t>
            </a:r>
            <a:endParaRPr lang="en-US" sz="3600" dirty="0">
              <a:latin typeface="Antique Olive Compact" panose="020B09040305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325100" y="6343134"/>
            <a:ext cx="177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Unit 1: Lesson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96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Antique Olive Compact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Seaton</dc:creator>
  <cp:lastModifiedBy>Michael Seaton</cp:lastModifiedBy>
  <cp:revision>1</cp:revision>
  <dcterms:created xsi:type="dcterms:W3CDTF">2014-09-10T12:23:57Z</dcterms:created>
  <dcterms:modified xsi:type="dcterms:W3CDTF">2014-09-10T12:24:41Z</dcterms:modified>
</cp:coreProperties>
</file>