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32"/>
  </p:notesMasterIdLst>
  <p:handoutMasterIdLst>
    <p:handoutMasterId r:id="rId133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58" r:id="rId9"/>
    <p:sldId id="272" r:id="rId10"/>
    <p:sldId id="274" r:id="rId11"/>
    <p:sldId id="276" r:id="rId12"/>
    <p:sldId id="277" r:id="rId13"/>
    <p:sldId id="278" r:id="rId14"/>
    <p:sldId id="280" r:id="rId15"/>
    <p:sldId id="279" r:id="rId16"/>
    <p:sldId id="288" r:id="rId17"/>
    <p:sldId id="281" r:id="rId18"/>
    <p:sldId id="268" r:id="rId19"/>
    <p:sldId id="283" r:id="rId20"/>
    <p:sldId id="284" r:id="rId21"/>
    <p:sldId id="282" r:id="rId22"/>
    <p:sldId id="285" r:id="rId23"/>
    <p:sldId id="286" r:id="rId24"/>
    <p:sldId id="287" r:id="rId25"/>
    <p:sldId id="289" r:id="rId26"/>
    <p:sldId id="304" r:id="rId27"/>
    <p:sldId id="306" r:id="rId28"/>
    <p:sldId id="307" r:id="rId29"/>
    <p:sldId id="308" r:id="rId30"/>
    <p:sldId id="309" r:id="rId31"/>
    <p:sldId id="310" r:id="rId32"/>
    <p:sldId id="303" r:id="rId33"/>
    <p:sldId id="312" r:id="rId34"/>
    <p:sldId id="313" r:id="rId35"/>
    <p:sldId id="311" r:id="rId36"/>
    <p:sldId id="315" r:id="rId37"/>
    <p:sldId id="314" r:id="rId38"/>
    <p:sldId id="317" r:id="rId39"/>
    <p:sldId id="318" r:id="rId40"/>
    <p:sldId id="319" r:id="rId41"/>
    <p:sldId id="316" r:id="rId42"/>
    <p:sldId id="321" r:id="rId43"/>
    <p:sldId id="322" r:id="rId44"/>
    <p:sldId id="323" r:id="rId45"/>
    <p:sldId id="320" r:id="rId46"/>
    <p:sldId id="290" r:id="rId47"/>
    <p:sldId id="325" r:id="rId48"/>
    <p:sldId id="326" r:id="rId49"/>
    <p:sldId id="327" r:id="rId50"/>
    <p:sldId id="328" r:id="rId51"/>
    <p:sldId id="329" r:id="rId52"/>
    <p:sldId id="330" r:id="rId53"/>
    <p:sldId id="324" r:id="rId54"/>
    <p:sldId id="331" r:id="rId55"/>
    <p:sldId id="332" r:id="rId56"/>
    <p:sldId id="291" r:id="rId57"/>
    <p:sldId id="292" r:id="rId58"/>
    <p:sldId id="334" r:id="rId59"/>
    <p:sldId id="333" r:id="rId60"/>
    <p:sldId id="336" r:id="rId61"/>
    <p:sldId id="337" r:id="rId62"/>
    <p:sldId id="335" r:id="rId63"/>
    <p:sldId id="339" r:id="rId64"/>
    <p:sldId id="340" r:id="rId65"/>
    <p:sldId id="341" r:id="rId66"/>
    <p:sldId id="338" r:id="rId67"/>
    <p:sldId id="342" r:id="rId68"/>
    <p:sldId id="293" r:id="rId69"/>
    <p:sldId id="294" r:id="rId70"/>
    <p:sldId id="344" r:id="rId71"/>
    <p:sldId id="345" r:id="rId72"/>
    <p:sldId id="346" r:id="rId73"/>
    <p:sldId id="343" r:id="rId74"/>
    <p:sldId id="348" r:id="rId75"/>
    <p:sldId id="349" r:id="rId76"/>
    <p:sldId id="347" r:id="rId77"/>
    <p:sldId id="351" r:id="rId78"/>
    <p:sldId id="350" r:id="rId79"/>
    <p:sldId id="353" r:id="rId80"/>
    <p:sldId id="354" r:id="rId81"/>
    <p:sldId id="355" r:id="rId82"/>
    <p:sldId id="295" r:id="rId83"/>
    <p:sldId id="296" r:id="rId84"/>
    <p:sldId id="357" r:id="rId85"/>
    <p:sldId id="358" r:id="rId86"/>
    <p:sldId id="359" r:id="rId87"/>
    <p:sldId id="356" r:id="rId88"/>
    <p:sldId id="361" r:id="rId89"/>
    <p:sldId id="362" r:id="rId90"/>
    <p:sldId id="360" r:id="rId91"/>
    <p:sldId id="363" r:id="rId92"/>
    <p:sldId id="297" r:id="rId93"/>
    <p:sldId id="365" r:id="rId94"/>
    <p:sldId id="366" r:id="rId95"/>
    <p:sldId id="367" r:id="rId96"/>
    <p:sldId id="364" r:id="rId97"/>
    <p:sldId id="298" r:id="rId98"/>
    <p:sldId id="300" r:id="rId99"/>
    <p:sldId id="369" r:id="rId100"/>
    <p:sldId id="370" r:id="rId101"/>
    <p:sldId id="368" r:id="rId102"/>
    <p:sldId id="372" r:id="rId103"/>
    <p:sldId id="373" r:id="rId104"/>
    <p:sldId id="371" r:id="rId105"/>
    <p:sldId id="375" r:id="rId106"/>
    <p:sldId id="376" r:id="rId107"/>
    <p:sldId id="377" r:id="rId108"/>
    <p:sldId id="299" r:id="rId109"/>
    <p:sldId id="379" r:id="rId110"/>
    <p:sldId id="380" r:id="rId111"/>
    <p:sldId id="378" r:id="rId112"/>
    <p:sldId id="382" r:id="rId113"/>
    <p:sldId id="383" r:id="rId114"/>
    <p:sldId id="381" r:id="rId115"/>
    <p:sldId id="385" r:id="rId116"/>
    <p:sldId id="386" r:id="rId117"/>
    <p:sldId id="384" r:id="rId118"/>
    <p:sldId id="388" r:id="rId119"/>
    <p:sldId id="389" r:id="rId120"/>
    <p:sldId id="390" r:id="rId121"/>
    <p:sldId id="301" r:id="rId122"/>
    <p:sldId id="392" r:id="rId123"/>
    <p:sldId id="393" r:id="rId124"/>
    <p:sldId id="391" r:id="rId125"/>
    <p:sldId id="395" r:id="rId126"/>
    <p:sldId id="396" r:id="rId127"/>
    <p:sldId id="394" r:id="rId128"/>
    <p:sldId id="398" r:id="rId129"/>
    <p:sldId id="397" r:id="rId130"/>
    <p:sldId id="302" r:id="rId1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4714" autoAdjust="0"/>
  </p:normalViewPr>
  <p:slideViewPr>
    <p:cSldViewPr>
      <p:cViewPr varScale="1">
        <p:scale>
          <a:sx n="68" d="100"/>
          <a:sy n="68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notesViewPr>
    <p:cSldViewPr>
      <p:cViewPr varScale="1">
        <p:scale>
          <a:sx n="70" d="100"/>
          <a:sy n="70" d="100"/>
        </p:scale>
        <p:origin x="-280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1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FA10C6-C3A9-42F0-B27B-5D1F5D2C829E}" type="presOf" srcId="{EDAC366C-CD51-41AB-BFBC-7F34D6DC8F6D}" destId="{48A0DCDB-B3B6-40F1-B316-D5709EFB4C93}" srcOrd="0" destOrd="0" presId="urn:microsoft.com/office/officeart/2005/8/layout/pyramid1"/>
    <dgm:cxn modelId="{36A60987-1D9C-47DC-B10D-3FA12DB48311}" type="presOf" srcId="{14CFF7D4-FCA2-4D08-AA31-72DF28CEBDE1}" destId="{4DB56F0C-5BCF-4B33-A0D1-982D426E9180}" srcOrd="0" destOrd="0" presId="urn:microsoft.com/office/officeart/2005/8/layout/pyramid1"/>
    <dgm:cxn modelId="{A9F9D105-FEDE-48C2-8A89-0A7E9DAB7841}" type="presOf" srcId="{8143C8BD-BCD2-49E1-BDCB-4118693D9E3F}" destId="{63305814-0F95-43C5-9A21-D0B1156CA072}" srcOrd="0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24783CEF-B362-4FDE-8D58-18778593E74B}" type="presOf" srcId="{8143C8BD-BCD2-49E1-BDCB-4118693D9E3F}" destId="{9A029018-E70A-4DAD-B1B9-E067E0106463}" srcOrd="1" destOrd="0" presId="urn:microsoft.com/office/officeart/2005/8/layout/pyramid1"/>
    <dgm:cxn modelId="{B2BDBA68-18BB-4EE1-BBFC-46CCCE30A813}" type="presOf" srcId="{64E0782A-4C16-4008-81CB-6F26967B6A5D}" destId="{0C865B5A-8C09-4534-8709-D61BC8FDE47B}" srcOrd="0" destOrd="0" presId="urn:microsoft.com/office/officeart/2005/8/layout/pyramid1"/>
    <dgm:cxn modelId="{C1407546-DE0D-4C1F-B656-AA60EB8861CF}" type="presOf" srcId="{4477D0D5-D0D7-4E8E-8F30-DEF8DA921245}" destId="{8D93A8B8-1E72-471E-B048-7D6AB8BB9091}" srcOrd="0" destOrd="0" presId="urn:microsoft.com/office/officeart/2005/8/layout/pyramid1"/>
    <dgm:cxn modelId="{0A45F964-B88B-48B9-A69D-3A5BD517937A}" type="presOf" srcId="{EDAC366C-CD51-41AB-BFBC-7F34D6DC8F6D}" destId="{C2A6D204-97A9-492E-A7C0-C19D03CC0E26}" srcOrd="1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C441CD65-1EEE-4510-8A1E-A5EBD6372415}" type="presOf" srcId="{8CCD36F1-6010-4C59-9684-EF2F10AEFCF6}" destId="{86F4B158-EA18-45D4-9D3B-341C7F1ADC21}" srcOrd="0" destOrd="0" presId="urn:microsoft.com/office/officeart/2005/8/layout/pyramid1"/>
    <dgm:cxn modelId="{B263EA0D-1A93-466E-97A0-6F73E9D5AD9C}" type="presOf" srcId="{8CCD36F1-6010-4C59-9684-EF2F10AEFCF6}" destId="{D7AFD695-5B48-4444-8824-0C6D0AAEEA4B}" srcOrd="1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8B3F6913-FD70-442D-9DAE-328ED1499A55}" type="presOf" srcId="{4477D0D5-D0D7-4E8E-8F30-DEF8DA921245}" destId="{C528E63E-7259-4CC1-805C-C21CEB22BABA}" srcOrd="1" destOrd="0" presId="urn:microsoft.com/office/officeart/2005/8/layout/pyramid1"/>
    <dgm:cxn modelId="{64C663E8-651F-4A0E-9C10-49C6A17E07A5}" type="presOf" srcId="{14CFF7D4-FCA2-4D08-AA31-72DF28CEBDE1}" destId="{46D88E43-36E7-4C98-8E43-A93CFAA2160C}" srcOrd="1" destOrd="0" presId="urn:microsoft.com/office/officeart/2005/8/layout/pyramid1"/>
    <dgm:cxn modelId="{20E51B16-6B00-4AED-9D8B-B5195CDF8010}" type="presOf" srcId="{8F59FC71-BAAA-41D2-A6F6-AA9527C60963}" destId="{078B3435-1B34-4006-B6FC-3F10AE08B5CA}" srcOrd="0" destOrd="0" presId="urn:microsoft.com/office/officeart/2005/8/layout/pyramid1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1C75F4BF-77B6-4D8F-89E5-48A63EE0ACB9}" type="presOf" srcId="{8F59FC71-BAAA-41D2-A6F6-AA9527C60963}" destId="{F86A40D6-EBD0-40D7-B812-F08751135911}" srcOrd="1" destOrd="0" presId="urn:microsoft.com/office/officeart/2005/8/layout/pyramid1"/>
    <dgm:cxn modelId="{9C512DD2-CD09-4787-BC5D-33D86397C778}" type="presParOf" srcId="{0C865B5A-8C09-4534-8709-D61BC8FDE47B}" destId="{2AE72775-7097-499E-A21C-6DCCFE8B043A}" srcOrd="0" destOrd="0" presId="urn:microsoft.com/office/officeart/2005/8/layout/pyramid1"/>
    <dgm:cxn modelId="{649B104A-DE0F-4D32-A8CC-DE4422F3872E}" type="presParOf" srcId="{2AE72775-7097-499E-A21C-6DCCFE8B043A}" destId="{86F4B158-EA18-45D4-9D3B-341C7F1ADC21}" srcOrd="0" destOrd="0" presId="urn:microsoft.com/office/officeart/2005/8/layout/pyramid1"/>
    <dgm:cxn modelId="{CB498DE0-ACB9-4D6E-AB57-0C9FF160A537}" type="presParOf" srcId="{2AE72775-7097-499E-A21C-6DCCFE8B043A}" destId="{D7AFD695-5B48-4444-8824-0C6D0AAEEA4B}" srcOrd="1" destOrd="0" presId="urn:microsoft.com/office/officeart/2005/8/layout/pyramid1"/>
    <dgm:cxn modelId="{F5A0A925-5055-4AF3-A2E8-A2A5216F1843}" type="presParOf" srcId="{0C865B5A-8C09-4534-8709-D61BC8FDE47B}" destId="{4DE037A6-DFD7-4BDA-BD03-9033904250D4}" srcOrd="1" destOrd="0" presId="urn:microsoft.com/office/officeart/2005/8/layout/pyramid1"/>
    <dgm:cxn modelId="{9EB8A80D-9A01-44EC-95CA-5CF1B011A58C}" type="presParOf" srcId="{4DE037A6-DFD7-4BDA-BD03-9033904250D4}" destId="{078B3435-1B34-4006-B6FC-3F10AE08B5CA}" srcOrd="0" destOrd="0" presId="urn:microsoft.com/office/officeart/2005/8/layout/pyramid1"/>
    <dgm:cxn modelId="{20DDA23A-6D9F-4152-9C42-B3B08AB9CBC1}" type="presParOf" srcId="{4DE037A6-DFD7-4BDA-BD03-9033904250D4}" destId="{F86A40D6-EBD0-40D7-B812-F08751135911}" srcOrd="1" destOrd="0" presId="urn:microsoft.com/office/officeart/2005/8/layout/pyramid1"/>
    <dgm:cxn modelId="{C1E45C3E-387B-4623-9A16-F8488E878590}" type="presParOf" srcId="{0C865B5A-8C09-4534-8709-D61BC8FDE47B}" destId="{EEAD774A-E6C9-4ED0-AC46-B85278A77FBF}" srcOrd="2" destOrd="0" presId="urn:microsoft.com/office/officeart/2005/8/layout/pyramid1"/>
    <dgm:cxn modelId="{97E1ECB9-C917-4FF5-932E-C387433BF4F5}" type="presParOf" srcId="{EEAD774A-E6C9-4ED0-AC46-B85278A77FBF}" destId="{4DB56F0C-5BCF-4B33-A0D1-982D426E9180}" srcOrd="0" destOrd="0" presId="urn:microsoft.com/office/officeart/2005/8/layout/pyramid1"/>
    <dgm:cxn modelId="{2FC0C506-1FA4-4DD8-8E59-970ABC085ABF}" type="presParOf" srcId="{EEAD774A-E6C9-4ED0-AC46-B85278A77FBF}" destId="{46D88E43-36E7-4C98-8E43-A93CFAA2160C}" srcOrd="1" destOrd="0" presId="urn:microsoft.com/office/officeart/2005/8/layout/pyramid1"/>
    <dgm:cxn modelId="{97D0AFF1-50D7-4275-9746-8284D6332176}" type="presParOf" srcId="{0C865B5A-8C09-4534-8709-D61BC8FDE47B}" destId="{2A8A2E7F-3390-4193-90EA-73C0CF05E18D}" srcOrd="3" destOrd="0" presId="urn:microsoft.com/office/officeart/2005/8/layout/pyramid1"/>
    <dgm:cxn modelId="{553C0A61-538B-4906-8E41-D72E04746FA4}" type="presParOf" srcId="{2A8A2E7F-3390-4193-90EA-73C0CF05E18D}" destId="{63305814-0F95-43C5-9A21-D0B1156CA072}" srcOrd="0" destOrd="0" presId="urn:microsoft.com/office/officeart/2005/8/layout/pyramid1"/>
    <dgm:cxn modelId="{C1B0276C-CA0E-4AB5-881E-8E7587C507E4}" type="presParOf" srcId="{2A8A2E7F-3390-4193-90EA-73C0CF05E18D}" destId="{9A029018-E70A-4DAD-B1B9-E067E0106463}" srcOrd="1" destOrd="0" presId="urn:microsoft.com/office/officeart/2005/8/layout/pyramid1"/>
    <dgm:cxn modelId="{647CAA61-F354-4B06-BF2B-FAEC1716029A}" type="presParOf" srcId="{0C865B5A-8C09-4534-8709-D61BC8FDE47B}" destId="{EAB53659-89C1-4454-AB1A-10C91E98ACEF}" srcOrd="4" destOrd="0" presId="urn:microsoft.com/office/officeart/2005/8/layout/pyramid1"/>
    <dgm:cxn modelId="{78A20D26-EF94-4D39-8A31-6A8F97A14370}" type="presParOf" srcId="{EAB53659-89C1-4454-AB1A-10C91E98ACEF}" destId="{48A0DCDB-B3B6-40F1-B316-D5709EFB4C93}" srcOrd="0" destOrd="0" presId="urn:microsoft.com/office/officeart/2005/8/layout/pyramid1"/>
    <dgm:cxn modelId="{DD6EB700-4237-4473-B602-B7A93C583584}" type="presParOf" srcId="{EAB53659-89C1-4454-AB1A-10C91E98ACEF}" destId="{C2A6D204-97A9-492E-A7C0-C19D03CC0E26}" srcOrd="1" destOrd="0" presId="urn:microsoft.com/office/officeart/2005/8/layout/pyramid1"/>
    <dgm:cxn modelId="{4C9E068D-D8C2-4E54-900C-7B5696445620}" type="presParOf" srcId="{0C865B5A-8C09-4534-8709-D61BC8FDE47B}" destId="{6B7F8D8F-0F76-49D8-AB42-D67C570C0D95}" srcOrd="5" destOrd="0" presId="urn:microsoft.com/office/officeart/2005/8/layout/pyramid1"/>
    <dgm:cxn modelId="{A4A90B97-963E-492A-8B7F-C71839D04A5F}" type="presParOf" srcId="{6B7F8D8F-0F76-49D8-AB42-D67C570C0D95}" destId="{8D93A8B8-1E72-471E-B048-7D6AB8BB9091}" srcOrd="0" destOrd="0" presId="urn:microsoft.com/office/officeart/2005/8/layout/pyramid1"/>
    <dgm:cxn modelId="{D14E4898-35AE-4DE5-9E05-F1D81DB98707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10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r>
            <a:rPr lang="en-US" dirty="0" smtClean="0"/>
            <a:t>Equestrians</a:t>
          </a:r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r>
            <a:rPr lang="en-US" dirty="0" smtClean="0"/>
            <a:t>Plebeians</a:t>
          </a:r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r>
            <a:rPr lang="en-US" dirty="0" smtClean="0"/>
            <a:t>Freedmen &amp; Soldiers</a:t>
          </a:r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79779E-7639-4AB7-B962-CAA4EA7D4928}" type="presOf" srcId="{4477D0D5-D0D7-4E8E-8F30-DEF8DA921245}" destId="{C528E63E-7259-4CC1-805C-C21CEB22BABA}" srcOrd="1" destOrd="0" presId="urn:microsoft.com/office/officeart/2005/8/layout/pyramid1"/>
    <dgm:cxn modelId="{4A53CDF7-E17B-41BC-8773-2F70402B906B}" type="presOf" srcId="{64E0782A-4C16-4008-81CB-6F26967B6A5D}" destId="{0C865B5A-8C09-4534-8709-D61BC8FDE47B}" srcOrd="0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425C3B76-3F86-4EF2-8746-7AADC303CD1B}" type="presOf" srcId="{8CCD36F1-6010-4C59-9684-EF2F10AEFCF6}" destId="{86F4B158-EA18-45D4-9D3B-341C7F1ADC21}" srcOrd="0" destOrd="0" presId="urn:microsoft.com/office/officeart/2005/8/layout/pyramid1"/>
    <dgm:cxn modelId="{32E384C8-DAB9-40BE-81B2-4BDCB6BEBB43}" type="presOf" srcId="{EDAC366C-CD51-41AB-BFBC-7F34D6DC8F6D}" destId="{48A0DCDB-B3B6-40F1-B316-D5709EFB4C93}" srcOrd="0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1605EBAA-CFB4-4DD7-A73D-C32FF4D4286A}" type="presOf" srcId="{8143C8BD-BCD2-49E1-BDCB-4118693D9E3F}" destId="{9A029018-E70A-4DAD-B1B9-E067E0106463}" srcOrd="1" destOrd="0" presId="urn:microsoft.com/office/officeart/2005/8/layout/pyramid1"/>
    <dgm:cxn modelId="{CA2EF0A8-0F98-4BAC-A894-78A8C58984A4}" type="presOf" srcId="{8F59FC71-BAAA-41D2-A6F6-AA9527C60963}" destId="{078B3435-1B34-4006-B6FC-3F10AE08B5CA}" srcOrd="0" destOrd="0" presId="urn:microsoft.com/office/officeart/2005/8/layout/pyramid1"/>
    <dgm:cxn modelId="{5C15F024-069C-4764-A10C-3106620877E9}" type="presOf" srcId="{8143C8BD-BCD2-49E1-BDCB-4118693D9E3F}" destId="{63305814-0F95-43C5-9A21-D0B1156CA072}" srcOrd="0" destOrd="0" presId="urn:microsoft.com/office/officeart/2005/8/layout/pyramid1"/>
    <dgm:cxn modelId="{C516D62E-92FC-461A-A695-EE414E31F9E8}" type="presOf" srcId="{EDAC366C-CD51-41AB-BFBC-7F34D6DC8F6D}" destId="{C2A6D204-97A9-492E-A7C0-C19D03CC0E26}" srcOrd="1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276EB3FC-9777-4295-B36B-7010D110419C}" type="presOf" srcId="{14CFF7D4-FCA2-4D08-AA31-72DF28CEBDE1}" destId="{4DB56F0C-5BCF-4B33-A0D1-982D426E9180}" srcOrd="0" destOrd="0" presId="urn:microsoft.com/office/officeart/2005/8/layout/pyramid1"/>
    <dgm:cxn modelId="{2F0A7EE0-8B95-4D14-924A-EE3788F39188}" type="presOf" srcId="{8CCD36F1-6010-4C59-9684-EF2F10AEFCF6}" destId="{D7AFD695-5B48-4444-8824-0C6D0AAEEA4B}" srcOrd="1" destOrd="0" presId="urn:microsoft.com/office/officeart/2005/8/layout/pyramid1"/>
    <dgm:cxn modelId="{4525E878-9D67-48A4-A65C-7CA69C3606FE}" type="presOf" srcId="{8F59FC71-BAAA-41D2-A6F6-AA9527C60963}" destId="{F86A40D6-EBD0-40D7-B812-F08751135911}" srcOrd="1" destOrd="0" presId="urn:microsoft.com/office/officeart/2005/8/layout/pyramid1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3866D744-D6A7-41F2-985F-6ADD3E07224A}" type="presOf" srcId="{4477D0D5-D0D7-4E8E-8F30-DEF8DA921245}" destId="{8D93A8B8-1E72-471E-B048-7D6AB8BB9091}" srcOrd="0" destOrd="0" presId="urn:microsoft.com/office/officeart/2005/8/layout/pyramid1"/>
    <dgm:cxn modelId="{62705AF5-18D3-4A2A-83E9-B5FD3F53B098}" type="presOf" srcId="{14CFF7D4-FCA2-4D08-AA31-72DF28CEBDE1}" destId="{46D88E43-36E7-4C98-8E43-A93CFAA2160C}" srcOrd="1" destOrd="0" presId="urn:microsoft.com/office/officeart/2005/8/layout/pyramid1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28FF494D-A891-4AE9-88C0-7BB6FE1DE617}" type="presParOf" srcId="{0C865B5A-8C09-4534-8709-D61BC8FDE47B}" destId="{2AE72775-7097-499E-A21C-6DCCFE8B043A}" srcOrd="0" destOrd="0" presId="urn:microsoft.com/office/officeart/2005/8/layout/pyramid1"/>
    <dgm:cxn modelId="{EB4D1F28-B30E-4C12-8AE7-039B16B8DB35}" type="presParOf" srcId="{2AE72775-7097-499E-A21C-6DCCFE8B043A}" destId="{86F4B158-EA18-45D4-9D3B-341C7F1ADC21}" srcOrd="0" destOrd="0" presId="urn:microsoft.com/office/officeart/2005/8/layout/pyramid1"/>
    <dgm:cxn modelId="{5CA17072-119F-4BFD-A593-C66021E4A47B}" type="presParOf" srcId="{2AE72775-7097-499E-A21C-6DCCFE8B043A}" destId="{D7AFD695-5B48-4444-8824-0C6D0AAEEA4B}" srcOrd="1" destOrd="0" presId="urn:microsoft.com/office/officeart/2005/8/layout/pyramid1"/>
    <dgm:cxn modelId="{8EA95DA7-5328-49DA-A55D-45640FCB054F}" type="presParOf" srcId="{0C865B5A-8C09-4534-8709-D61BC8FDE47B}" destId="{4DE037A6-DFD7-4BDA-BD03-9033904250D4}" srcOrd="1" destOrd="0" presId="urn:microsoft.com/office/officeart/2005/8/layout/pyramid1"/>
    <dgm:cxn modelId="{017018B9-60A5-4728-89B8-3E77A516F872}" type="presParOf" srcId="{4DE037A6-DFD7-4BDA-BD03-9033904250D4}" destId="{078B3435-1B34-4006-B6FC-3F10AE08B5CA}" srcOrd="0" destOrd="0" presId="urn:microsoft.com/office/officeart/2005/8/layout/pyramid1"/>
    <dgm:cxn modelId="{4643AEAD-575B-426B-8EB0-7E3F523FD1D2}" type="presParOf" srcId="{4DE037A6-DFD7-4BDA-BD03-9033904250D4}" destId="{F86A40D6-EBD0-40D7-B812-F08751135911}" srcOrd="1" destOrd="0" presId="urn:microsoft.com/office/officeart/2005/8/layout/pyramid1"/>
    <dgm:cxn modelId="{507DC5B9-DED0-4416-9070-257CB07BAA92}" type="presParOf" srcId="{0C865B5A-8C09-4534-8709-D61BC8FDE47B}" destId="{EEAD774A-E6C9-4ED0-AC46-B85278A77FBF}" srcOrd="2" destOrd="0" presId="urn:microsoft.com/office/officeart/2005/8/layout/pyramid1"/>
    <dgm:cxn modelId="{E39BD049-C8B6-4ADB-8483-E8DB12406AC8}" type="presParOf" srcId="{EEAD774A-E6C9-4ED0-AC46-B85278A77FBF}" destId="{4DB56F0C-5BCF-4B33-A0D1-982D426E9180}" srcOrd="0" destOrd="0" presId="urn:microsoft.com/office/officeart/2005/8/layout/pyramid1"/>
    <dgm:cxn modelId="{4E8F0393-B327-472C-AE21-64EF56AB21A6}" type="presParOf" srcId="{EEAD774A-E6C9-4ED0-AC46-B85278A77FBF}" destId="{46D88E43-36E7-4C98-8E43-A93CFAA2160C}" srcOrd="1" destOrd="0" presId="urn:microsoft.com/office/officeart/2005/8/layout/pyramid1"/>
    <dgm:cxn modelId="{ABC5097E-1807-4EA9-B85D-B27D128BC6AC}" type="presParOf" srcId="{0C865B5A-8C09-4534-8709-D61BC8FDE47B}" destId="{2A8A2E7F-3390-4193-90EA-73C0CF05E18D}" srcOrd="3" destOrd="0" presId="urn:microsoft.com/office/officeart/2005/8/layout/pyramid1"/>
    <dgm:cxn modelId="{32483BDF-130B-4148-8B5A-BD2E9A530C5E}" type="presParOf" srcId="{2A8A2E7F-3390-4193-90EA-73C0CF05E18D}" destId="{63305814-0F95-43C5-9A21-D0B1156CA072}" srcOrd="0" destOrd="0" presId="urn:microsoft.com/office/officeart/2005/8/layout/pyramid1"/>
    <dgm:cxn modelId="{4D48C73E-DD58-4FB6-9347-74CC1EEAEFBF}" type="presParOf" srcId="{2A8A2E7F-3390-4193-90EA-73C0CF05E18D}" destId="{9A029018-E70A-4DAD-B1B9-E067E0106463}" srcOrd="1" destOrd="0" presId="urn:microsoft.com/office/officeart/2005/8/layout/pyramid1"/>
    <dgm:cxn modelId="{A3AA8B27-3AC4-42B3-9136-18E78D8CBDC6}" type="presParOf" srcId="{0C865B5A-8C09-4534-8709-D61BC8FDE47B}" destId="{EAB53659-89C1-4454-AB1A-10C91E98ACEF}" srcOrd="4" destOrd="0" presId="urn:microsoft.com/office/officeart/2005/8/layout/pyramid1"/>
    <dgm:cxn modelId="{D3BFB948-19F6-460A-9679-21FA73C099A8}" type="presParOf" srcId="{EAB53659-89C1-4454-AB1A-10C91E98ACEF}" destId="{48A0DCDB-B3B6-40F1-B316-D5709EFB4C93}" srcOrd="0" destOrd="0" presId="urn:microsoft.com/office/officeart/2005/8/layout/pyramid1"/>
    <dgm:cxn modelId="{31FF0525-42AC-4478-A284-4FA668B66485}" type="presParOf" srcId="{EAB53659-89C1-4454-AB1A-10C91E98ACEF}" destId="{C2A6D204-97A9-492E-A7C0-C19D03CC0E26}" srcOrd="1" destOrd="0" presId="urn:microsoft.com/office/officeart/2005/8/layout/pyramid1"/>
    <dgm:cxn modelId="{5AC65A90-88D5-4160-B7E5-CB046A0F28CB}" type="presParOf" srcId="{0C865B5A-8C09-4534-8709-D61BC8FDE47B}" destId="{6B7F8D8F-0F76-49D8-AB42-D67C570C0D95}" srcOrd="5" destOrd="0" presId="urn:microsoft.com/office/officeart/2005/8/layout/pyramid1"/>
    <dgm:cxn modelId="{3C7D3B50-60A7-47A4-A8C6-3FB2D8EF1A95}" type="presParOf" srcId="{6B7F8D8F-0F76-49D8-AB42-D67C570C0D95}" destId="{8D93A8B8-1E72-471E-B048-7D6AB8BB9091}" srcOrd="0" destOrd="0" presId="urn:microsoft.com/office/officeart/2005/8/layout/pyramid1"/>
    <dgm:cxn modelId="{0C507C81-8AA4-408C-ACDD-DE6A6BA0E75B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11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r>
            <a:rPr lang="en-US" dirty="0" smtClean="0"/>
            <a:t>Equestrians</a:t>
          </a:r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r>
            <a:rPr lang="en-US" dirty="0" smtClean="0"/>
            <a:t>Plebeians</a:t>
          </a:r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r>
            <a:rPr lang="en-US" dirty="0" smtClean="0"/>
            <a:t>Soldiers &amp; Freedmen</a:t>
          </a:r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r>
            <a:rPr lang="en-US" dirty="0" smtClean="0"/>
            <a:t>Women, Gladiators, &amp; Slaves</a:t>
          </a:r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 custLinFactNeighborX="42" custLinFactNeighborY="-4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F19A79-7E85-4EEE-9ABB-B10284958E7D}" type="presOf" srcId="{8143C8BD-BCD2-49E1-BDCB-4118693D9E3F}" destId="{9A029018-E70A-4DAD-B1B9-E067E0106463}" srcOrd="1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7974C6B5-44F5-4CBB-B4FD-B14F45D1B03C}" type="presOf" srcId="{14CFF7D4-FCA2-4D08-AA31-72DF28CEBDE1}" destId="{4DB56F0C-5BCF-4B33-A0D1-982D426E9180}" srcOrd="0" destOrd="0" presId="urn:microsoft.com/office/officeart/2005/8/layout/pyramid1"/>
    <dgm:cxn modelId="{AE07B5EB-5E4A-41C5-B1FE-CA315D3EEB01}" type="presOf" srcId="{4477D0D5-D0D7-4E8E-8F30-DEF8DA921245}" destId="{8D93A8B8-1E72-471E-B048-7D6AB8BB9091}" srcOrd="0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AA5594AA-8546-4D2C-BA88-D29CB172562B}" type="presOf" srcId="{8143C8BD-BCD2-49E1-BDCB-4118693D9E3F}" destId="{63305814-0F95-43C5-9A21-D0B1156CA072}" srcOrd="0" destOrd="0" presId="urn:microsoft.com/office/officeart/2005/8/layout/pyramid1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05DBD6B5-F281-4341-9A0F-613E921C94B1}" type="presOf" srcId="{8CCD36F1-6010-4C59-9684-EF2F10AEFCF6}" destId="{86F4B158-EA18-45D4-9D3B-341C7F1ADC21}" srcOrd="0" destOrd="0" presId="urn:microsoft.com/office/officeart/2005/8/layout/pyramid1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045352C6-AA55-412F-B1C9-4C6DC9B57B0B}" type="presOf" srcId="{8F59FC71-BAAA-41D2-A6F6-AA9527C60963}" destId="{F86A40D6-EBD0-40D7-B812-F08751135911}" srcOrd="1" destOrd="0" presId="urn:microsoft.com/office/officeart/2005/8/layout/pyramid1"/>
    <dgm:cxn modelId="{526649AA-28AE-4A97-BEDF-F1E9D3FA0AEE}" type="presOf" srcId="{8CCD36F1-6010-4C59-9684-EF2F10AEFCF6}" destId="{D7AFD695-5B48-4444-8824-0C6D0AAEEA4B}" srcOrd="1" destOrd="0" presId="urn:microsoft.com/office/officeart/2005/8/layout/pyramid1"/>
    <dgm:cxn modelId="{7CD499BA-BAD7-42CC-89CD-AF6EE4668CC4}" type="presOf" srcId="{4477D0D5-D0D7-4E8E-8F30-DEF8DA921245}" destId="{C528E63E-7259-4CC1-805C-C21CEB22BABA}" srcOrd="1" destOrd="0" presId="urn:microsoft.com/office/officeart/2005/8/layout/pyramid1"/>
    <dgm:cxn modelId="{577CC4C7-DDB3-46E7-B4D6-421F059FCD1E}" type="presOf" srcId="{64E0782A-4C16-4008-81CB-6F26967B6A5D}" destId="{0C865B5A-8C09-4534-8709-D61BC8FDE47B}" srcOrd="0" destOrd="0" presId="urn:microsoft.com/office/officeart/2005/8/layout/pyramid1"/>
    <dgm:cxn modelId="{7BA2AA45-B164-494B-9C12-77E242E0D074}" type="presOf" srcId="{EDAC366C-CD51-41AB-BFBC-7F34D6DC8F6D}" destId="{C2A6D204-97A9-492E-A7C0-C19D03CC0E26}" srcOrd="1" destOrd="0" presId="urn:microsoft.com/office/officeart/2005/8/layout/pyramid1"/>
    <dgm:cxn modelId="{983A3893-DFDD-454F-B1C3-1C70B3047608}" type="presOf" srcId="{8F59FC71-BAAA-41D2-A6F6-AA9527C60963}" destId="{078B3435-1B34-4006-B6FC-3F10AE08B5CA}" srcOrd="0" destOrd="0" presId="urn:microsoft.com/office/officeart/2005/8/layout/pyramid1"/>
    <dgm:cxn modelId="{24320E9C-3B1A-4107-8FCF-FA1B6E311FEB}" type="presOf" srcId="{EDAC366C-CD51-41AB-BFBC-7F34D6DC8F6D}" destId="{48A0DCDB-B3B6-40F1-B316-D5709EFB4C93}" srcOrd="0" destOrd="0" presId="urn:microsoft.com/office/officeart/2005/8/layout/pyramid1"/>
    <dgm:cxn modelId="{CD2E4705-9354-40FA-A37C-E6A9FE907F07}" type="presOf" srcId="{14CFF7D4-FCA2-4D08-AA31-72DF28CEBDE1}" destId="{46D88E43-36E7-4C98-8E43-A93CFAA2160C}" srcOrd="1" destOrd="0" presId="urn:microsoft.com/office/officeart/2005/8/layout/pyramid1"/>
    <dgm:cxn modelId="{3296FBDE-FB0C-4E61-8267-7E91C97D7D76}" type="presParOf" srcId="{0C865B5A-8C09-4534-8709-D61BC8FDE47B}" destId="{2AE72775-7097-499E-A21C-6DCCFE8B043A}" srcOrd="0" destOrd="0" presId="urn:microsoft.com/office/officeart/2005/8/layout/pyramid1"/>
    <dgm:cxn modelId="{AC083F2D-0C8C-4DE9-8855-6C3971810646}" type="presParOf" srcId="{2AE72775-7097-499E-A21C-6DCCFE8B043A}" destId="{86F4B158-EA18-45D4-9D3B-341C7F1ADC21}" srcOrd="0" destOrd="0" presId="urn:microsoft.com/office/officeart/2005/8/layout/pyramid1"/>
    <dgm:cxn modelId="{EC0079BE-C266-421E-B896-F64DC37B6399}" type="presParOf" srcId="{2AE72775-7097-499E-A21C-6DCCFE8B043A}" destId="{D7AFD695-5B48-4444-8824-0C6D0AAEEA4B}" srcOrd="1" destOrd="0" presId="urn:microsoft.com/office/officeart/2005/8/layout/pyramid1"/>
    <dgm:cxn modelId="{6C678F10-30DB-4904-9E85-E5630F4CCA41}" type="presParOf" srcId="{0C865B5A-8C09-4534-8709-D61BC8FDE47B}" destId="{4DE037A6-DFD7-4BDA-BD03-9033904250D4}" srcOrd="1" destOrd="0" presId="urn:microsoft.com/office/officeart/2005/8/layout/pyramid1"/>
    <dgm:cxn modelId="{C7015152-8A1C-48E7-8CAE-7556EEF79AB5}" type="presParOf" srcId="{4DE037A6-DFD7-4BDA-BD03-9033904250D4}" destId="{078B3435-1B34-4006-B6FC-3F10AE08B5CA}" srcOrd="0" destOrd="0" presId="urn:microsoft.com/office/officeart/2005/8/layout/pyramid1"/>
    <dgm:cxn modelId="{04843C56-C265-4EC7-84F8-530BF58BE7FA}" type="presParOf" srcId="{4DE037A6-DFD7-4BDA-BD03-9033904250D4}" destId="{F86A40D6-EBD0-40D7-B812-F08751135911}" srcOrd="1" destOrd="0" presId="urn:microsoft.com/office/officeart/2005/8/layout/pyramid1"/>
    <dgm:cxn modelId="{CF32AAAF-5E3B-4B8B-ACFF-0A7F793D195B}" type="presParOf" srcId="{0C865B5A-8C09-4534-8709-D61BC8FDE47B}" destId="{EEAD774A-E6C9-4ED0-AC46-B85278A77FBF}" srcOrd="2" destOrd="0" presId="urn:microsoft.com/office/officeart/2005/8/layout/pyramid1"/>
    <dgm:cxn modelId="{6DF625FF-2FF3-4D01-BD31-FE3E24EE3322}" type="presParOf" srcId="{EEAD774A-E6C9-4ED0-AC46-B85278A77FBF}" destId="{4DB56F0C-5BCF-4B33-A0D1-982D426E9180}" srcOrd="0" destOrd="0" presId="urn:microsoft.com/office/officeart/2005/8/layout/pyramid1"/>
    <dgm:cxn modelId="{AE1C59BF-19DA-4E16-80DD-D5372555CA95}" type="presParOf" srcId="{EEAD774A-E6C9-4ED0-AC46-B85278A77FBF}" destId="{46D88E43-36E7-4C98-8E43-A93CFAA2160C}" srcOrd="1" destOrd="0" presId="urn:microsoft.com/office/officeart/2005/8/layout/pyramid1"/>
    <dgm:cxn modelId="{F0A4F5A2-B19F-43BB-80FB-D736B2CB8F6C}" type="presParOf" srcId="{0C865B5A-8C09-4534-8709-D61BC8FDE47B}" destId="{2A8A2E7F-3390-4193-90EA-73C0CF05E18D}" srcOrd="3" destOrd="0" presId="urn:microsoft.com/office/officeart/2005/8/layout/pyramid1"/>
    <dgm:cxn modelId="{F3632B01-1B5E-4FE2-B83B-160E907BDD59}" type="presParOf" srcId="{2A8A2E7F-3390-4193-90EA-73C0CF05E18D}" destId="{63305814-0F95-43C5-9A21-D0B1156CA072}" srcOrd="0" destOrd="0" presId="urn:microsoft.com/office/officeart/2005/8/layout/pyramid1"/>
    <dgm:cxn modelId="{7E3D210C-12F1-4BBD-BA52-E9A25C17C887}" type="presParOf" srcId="{2A8A2E7F-3390-4193-90EA-73C0CF05E18D}" destId="{9A029018-E70A-4DAD-B1B9-E067E0106463}" srcOrd="1" destOrd="0" presId="urn:microsoft.com/office/officeart/2005/8/layout/pyramid1"/>
    <dgm:cxn modelId="{DE5BAB92-A7D1-4A2C-8D89-C055A45B3B86}" type="presParOf" srcId="{0C865B5A-8C09-4534-8709-D61BC8FDE47B}" destId="{EAB53659-89C1-4454-AB1A-10C91E98ACEF}" srcOrd="4" destOrd="0" presId="urn:microsoft.com/office/officeart/2005/8/layout/pyramid1"/>
    <dgm:cxn modelId="{896B7686-15DA-4429-A508-F60917CD8261}" type="presParOf" srcId="{EAB53659-89C1-4454-AB1A-10C91E98ACEF}" destId="{48A0DCDB-B3B6-40F1-B316-D5709EFB4C93}" srcOrd="0" destOrd="0" presId="urn:microsoft.com/office/officeart/2005/8/layout/pyramid1"/>
    <dgm:cxn modelId="{015FB63F-6E2D-4C0D-BBE7-361C2F354B16}" type="presParOf" srcId="{EAB53659-89C1-4454-AB1A-10C91E98ACEF}" destId="{C2A6D204-97A9-492E-A7C0-C19D03CC0E26}" srcOrd="1" destOrd="0" presId="urn:microsoft.com/office/officeart/2005/8/layout/pyramid1"/>
    <dgm:cxn modelId="{5DE58CE3-C59E-46EA-B01F-527818F055E3}" type="presParOf" srcId="{0C865B5A-8C09-4534-8709-D61BC8FDE47B}" destId="{6B7F8D8F-0F76-49D8-AB42-D67C570C0D95}" srcOrd="5" destOrd="0" presId="urn:microsoft.com/office/officeart/2005/8/layout/pyramid1"/>
    <dgm:cxn modelId="{D43C0C43-3EB5-4420-9AD6-68A578B293F7}" type="presParOf" srcId="{6B7F8D8F-0F76-49D8-AB42-D67C570C0D95}" destId="{8D93A8B8-1E72-471E-B048-7D6AB8BB9091}" srcOrd="0" destOrd="0" presId="urn:microsoft.com/office/officeart/2005/8/layout/pyramid1"/>
    <dgm:cxn modelId="{2414BAF1-9964-4DFC-977C-08C0F388FB0F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2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E9BE1F-FD0A-4FAC-BCA0-BBC704A2F460}" type="presOf" srcId="{4477D0D5-D0D7-4E8E-8F30-DEF8DA921245}" destId="{C528E63E-7259-4CC1-805C-C21CEB22BABA}" srcOrd="1" destOrd="0" presId="urn:microsoft.com/office/officeart/2005/8/layout/pyramid1"/>
    <dgm:cxn modelId="{3B5FA885-DE42-4149-91F8-003B8D9680B9}" type="presOf" srcId="{EDAC366C-CD51-41AB-BFBC-7F34D6DC8F6D}" destId="{48A0DCDB-B3B6-40F1-B316-D5709EFB4C93}" srcOrd="0" destOrd="0" presId="urn:microsoft.com/office/officeart/2005/8/layout/pyramid1"/>
    <dgm:cxn modelId="{441BCCF9-E765-4CD9-941F-B2414DB7D4FB}" type="presOf" srcId="{64E0782A-4C16-4008-81CB-6F26967B6A5D}" destId="{0C865B5A-8C09-4534-8709-D61BC8FDE47B}" srcOrd="0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7748103C-0900-40B6-80A0-7EB968C6858C}" type="presOf" srcId="{8F59FC71-BAAA-41D2-A6F6-AA9527C60963}" destId="{078B3435-1B34-4006-B6FC-3F10AE08B5CA}" srcOrd="0" destOrd="0" presId="urn:microsoft.com/office/officeart/2005/8/layout/pyramid1"/>
    <dgm:cxn modelId="{D4CA623D-4B84-4E7E-8195-1E1A72D7F022}" type="presOf" srcId="{4477D0D5-D0D7-4E8E-8F30-DEF8DA921245}" destId="{8D93A8B8-1E72-471E-B048-7D6AB8BB9091}" srcOrd="0" destOrd="0" presId="urn:microsoft.com/office/officeart/2005/8/layout/pyramid1"/>
    <dgm:cxn modelId="{A1D66B91-1E26-4287-9F64-17B7A4494D64}" type="presOf" srcId="{8143C8BD-BCD2-49E1-BDCB-4118693D9E3F}" destId="{9A029018-E70A-4DAD-B1B9-E067E0106463}" srcOrd="1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77FD5450-AC6B-410D-A592-24D85345EDEB}" type="presOf" srcId="{8143C8BD-BCD2-49E1-BDCB-4118693D9E3F}" destId="{63305814-0F95-43C5-9A21-D0B1156CA072}" srcOrd="0" destOrd="0" presId="urn:microsoft.com/office/officeart/2005/8/layout/pyramid1"/>
    <dgm:cxn modelId="{B83A0238-1F32-420E-B20B-0C3E80C54AEC}" type="presOf" srcId="{8CCD36F1-6010-4C59-9684-EF2F10AEFCF6}" destId="{86F4B158-EA18-45D4-9D3B-341C7F1ADC21}" srcOrd="0" destOrd="0" presId="urn:microsoft.com/office/officeart/2005/8/layout/pyramid1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6B433292-2C5F-4A3C-AB78-3B2B9827D3CA}" type="presOf" srcId="{EDAC366C-CD51-41AB-BFBC-7F34D6DC8F6D}" destId="{C2A6D204-97A9-492E-A7C0-C19D03CC0E26}" srcOrd="1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00A4BDB2-B1A3-4E3F-A134-FAB36C0BFC99}" type="presOf" srcId="{14CFF7D4-FCA2-4D08-AA31-72DF28CEBDE1}" destId="{46D88E43-36E7-4C98-8E43-A93CFAA2160C}" srcOrd="1" destOrd="0" presId="urn:microsoft.com/office/officeart/2005/8/layout/pyramid1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21EA5B92-470A-446B-BB8D-00B7F580E717}" type="presOf" srcId="{14CFF7D4-FCA2-4D08-AA31-72DF28CEBDE1}" destId="{4DB56F0C-5BCF-4B33-A0D1-982D426E9180}" srcOrd="0" destOrd="0" presId="urn:microsoft.com/office/officeart/2005/8/layout/pyramid1"/>
    <dgm:cxn modelId="{270CDEE3-480E-40BF-BEAC-849068251F21}" type="presOf" srcId="{8CCD36F1-6010-4C59-9684-EF2F10AEFCF6}" destId="{D7AFD695-5B48-4444-8824-0C6D0AAEEA4B}" srcOrd="1" destOrd="0" presId="urn:microsoft.com/office/officeart/2005/8/layout/pyramid1"/>
    <dgm:cxn modelId="{8D2792B5-5A4C-47C1-8AB1-DC0BA2DAAE0E}" type="presOf" srcId="{8F59FC71-BAAA-41D2-A6F6-AA9527C60963}" destId="{F86A40D6-EBD0-40D7-B812-F08751135911}" srcOrd="1" destOrd="0" presId="urn:microsoft.com/office/officeart/2005/8/layout/pyramid1"/>
    <dgm:cxn modelId="{85D557CF-718A-42CC-93A1-FE36AE9302ED}" type="presParOf" srcId="{0C865B5A-8C09-4534-8709-D61BC8FDE47B}" destId="{2AE72775-7097-499E-A21C-6DCCFE8B043A}" srcOrd="0" destOrd="0" presId="urn:microsoft.com/office/officeart/2005/8/layout/pyramid1"/>
    <dgm:cxn modelId="{024025B1-90D6-4893-A13F-70DD6114B454}" type="presParOf" srcId="{2AE72775-7097-499E-A21C-6DCCFE8B043A}" destId="{86F4B158-EA18-45D4-9D3B-341C7F1ADC21}" srcOrd="0" destOrd="0" presId="urn:microsoft.com/office/officeart/2005/8/layout/pyramid1"/>
    <dgm:cxn modelId="{4FC1BBFE-E007-44D6-BCA0-EDD69F53994A}" type="presParOf" srcId="{2AE72775-7097-499E-A21C-6DCCFE8B043A}" destId="{D7AFD695-5B48-4444-8824-0C6D0AAEEA4B}" srcOrd="1" destOrd="0" presId="urn:microsoft.com/office/officeart/2005/8/layout/pyramid1"/>
    <dgm:cxn modelId="{EACF98B6-2DDD-4077-8764-7D3990097C10}" type="presParOf" srcId="{0C865B5A-8C09-4534-8709-D61BC8FDE47B}" destId="{4DE037A6-DFD7-4BDA-BD03-9033904250D4}" srcOrd="1" destOrd="0" presId="urn:microsoft.com/office/officeart/2005/8/layout/pyramid1"/>
    <dgm:cxn modelId="{274C8E7D-8B9F-4512-899E-74CBAD386307}" type="presParOf" srcId="{4DE037A6-DFD7-4BDA-BD03-9033904250D4}" destId="{078B3435-1B34-4006-B6FC-3F10AE08B5CA}" srcOrd="0" destOrd="0" presId="urn:microsoft.com/office/officeart/2005/8/layout/pyramid1"/>
    <dgm:cxn modelId="{80EA529D-E6A0-4AEA-90F7-FF232D2F3E11}" type="presParOf" srcId="{4DE037A6-DFD7-4BDA-BD03-9033904250D4}" destId="{F86A40D6-EBD0-40D7-B812-F08751135911}" srcOrd="1" destOrd="0" presId="urn:microsoft.com/office/officeart/2005/8/layout/pyramid1"/>
    <dgm:cxn modelId="{74D895F8-A4BB-4C16-80B9-395EA9A44354}" type="presParOf" srcId="{0C865B5A-8C09-4534-8709-D61BC8FDE47B}" destId="{EEAD774A-E6C9-4ED0-AC46-B85278A77FBF}" srcOrd="2" destOrd="0" presId="urn:microsoft.com/office/officeart/2005/8/layout/pyramid1"/>
    <dgm:cxn modelId="{7CAB69F2-3F23-4BE3-9E3E-62C297A2462D}" type="presParOf" srcId="{EEAD774A-E6C9-4ED0-AC46-B85278A77FBF}" destId="{4DB56F0C-5BCF-4B33-A0D1-982D426E9180}" srcOrd="0" destOrd="0" presId="urn:microsoft.com/office/officeart/2005/8/layout/pyramid1"/>
    <dgm:cxn modelId="{68B6B0A5-BDB4-45D6-BF5D-0D3460B01234}" type="presParOf" srcId="{EEAD774A-E6C9-4ED0-AC46-B85278A77FBF}" destId="{46D88E43-36E7-4C98-8E43-A93CFAA2160C}" srcOrd="1" destOrd="0" presId="urn:microsoft.com/office/officeart/2005/8/layout/pyramid1"/>
    <dgm:cxn modelId="{1147A613-4FFE-4D8D-A5B3-11A5174DC953}" type="presParOf" srcId="{0C865B5A-8C09-4534-8709-D61BC8FDE47B}" destId="{2A8A2E7F-3390-4193-90EA-73C0CF05E18D}" srcOrd="3" destOrd="0" presId="urn:microsoft.com/office/officeart/2005/8/layout/pyramid1"/>
    <dgm:cxn modelId="{B8000A61-3158-4863-A3CE-34B8E2CAE4E1}" type="presParOf" srcId="{2A8A2E7F-3390-4193-90EA-73C0CF05E18D}" destId="{63305814-0F95-43C5-9A21-D0B1156CA072}" srcOrd="0" destOrd="0" presId="urn:microsoft.com/office/officeart/2005/8/layout/pyramid1"/>
    <dgm:cxn modelId="{903A65FC-82F2-4F35-B4CA-C53952AB2AB8}" type="presParOf" srcId="{2A8A2E7F-3390-4193-90EA-73C0CF05E18D}" destId="{9A029018-E70A-4DAD-B1B9-E067E0106463}" srcOrd="1" destOrd="0" presId="urn:microsoft.com/office/officeart/2005/8/layout/pyramid1"/>
    <dgm:cxn modelId="{BABA3A1B-BFFB-494D-B191-D1BD5493692E}" type="presParOf" srcId="{0C865B5A-8C09-4534-8709-D61BC8FDE47B}" destId="{EAB53659-89C1-4454-AB1A-10C91E98ACEF}" srcOrd="4" destOrd="0" presId="urn:microsoft.com/office/officeart/2005/8/layout/pyramid1"/>
    <dgm:cxn modelId="{5C3EE1F1-E347-4F97-AD87-848EF9213558}" type="presParOf" srcId="{EAB53659-89C1-4454-AB1A-10C91E98ACEF}" destId="{48A0DCDB-B3B6-40F1-B316-D5709EFB4C93}" srcOrd="0" destOrd="0" presId="urn:microsoft.com/office/officeart/2005/8/layout/pyramid1"/>
    <dgm:cxn modelId="{D6916386-13B8-435B-9F4C-7FBACE865952}" type="presParOf" srcId="{EAB53659-89C1-4454-AB1A-10C91E98ACEF}" destId="{C2A6D204-97A9-492E-A7C0-C19D03CC0E26}" srcOrd="1" destOrd="0" presId="urn:microsoft.com/office/officeart/2005/8/layout/pyramid1"/>
    <dgm:cxn modelId="{DE0D3B8F-3EE0-4992-8267-97818AEE1EB7}" type="presParOf" srcId="{0C865B5A-8C09-4534-8709-D61BC8FDE47B}" destId="{6B7F8D8F-0F76-49D8-AB42-D67C570C0D95}" srcOrd="5" destOrd="0" presId="urn:microsoft.com/office/officeart/2005/8/layout/pyramid1"/>
    <dgm:cxn modelId="{A655E465-6A2E-4AEF-921F-F6438C62FF36}" type="presParOf" srcId="{6B7F8D8F-0F76-49D8-AB42-D67C570C0D95}" destId="{8D93A8B8-1E72-471E-B048-7D6AB8BB9091}" srcOrd="0" destOrd="0" presId="urn:microsoft.com/office/officeart/2005/8/layout/pyramid1"/>
    <dgm:cxn modelId="{B6A215EF-CFCD-4134-AA67-D97CE0FACFA8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3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r>
            <a:rPr lang="en-US" dirty="0" smtClean="0"/>
            <a:t>Equestrians</a:t>
          </a:r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8684A9-B491-4D56-9024-480793B2BF1E}" type="presOf" srcId="{4477D0D5-D0D7-4E8E-8F30-DEF8DA921245}" destId="{C528E63E-7259-4CC1-805C-C21CEB22BABA}" srcOrd="1" destOrd="0" presId="urn:microsoft.com/office/officeart/2005/8/layout/pyramid1"/>
    <dgm:cxn modelId="{CF78F7D7-5AEC-4D7B-BA05-F22ABDC697B9}" type="presOf" srcId="{8F59FC71-BAAA-41D2-A6F6-AA9527C60963}" destId="{F86A40D6-EBD0-40D7-B812-F08751135911}" srcOrd="1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612C31EE-49AC-47A7-8447-2A9AC893CDAD}" type="presOf" srcId="{EDAC366C-CD51-41AB-BFBC-7F34D6DC8F6D}" destId="{C2A6D204-97A9-492E-A7C0-C19D03CC0E26}" srcOrd="1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90A9A200-4F3E-44EA-BDBE-2CC016AB7119}" type="presOf" srcId="{8143C8BD-BCD2-49E1-BDCB-4118693D9E3F}" destId="{63305814-0F95-43C5-9A21-D0B1156CA072}" srcOrd="0" destOrd="0" presId="urn:microsoft.com/office/officeart/2005/8/layout/pyramid1"/>
    <dgm:cxn modelId="{A67D3CBF-18FC-44F7-8B65-3AFA63D8D2CF}" type="presOf" srcId="{4477D0D5-D0D7-4E8E-8F30-DEF8DA921245}" destId="{8D93A8B8-1E72-471E-B048-7D6AB8BB9091}" srcOrd="0" destOrd="0" presId="urn:microsoft.com/office/officeart/2005/8/layout/pyramid1"/>
    <dgm:cxn modelId="{B76406C1-DEA0-42B3-BBB9-48D4317AD49F}" type="presOf" srcId="{8F59FC71-BAAA-41D2-A6F6-AA9527C60963}" destId="{078B3435-1B34-4006-B6FC-3F10AE08B5CA}" srcOrd="0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2034EDCD-87F1-44DB-9F32-0BBCACA92040}" type="presOf" srcId="{8CCD36F1-6010-4C59-9684-EF2F10AEFCF6}" destId="{D7AFD695-5B48-4444-8824-0C6D0AAEEA4B}" srcOrd="1" destOrd="0" presId="urn:microsoft.com/office/officeart/2005/8/layout/pyramid1"/>
    <dgm:cxn modelId="{7B9CE344-8F3D-40C8-8A1D-F104296B3050}" type="presOf" srcId="{64E0782A-4C16-4008-81CB-6F26967B6A5D}" destId="{0C865B5A-8C09-4534-8709-D61BC8FDE47B}" srcOrd="0" destOrd="0" presId="urn:microsoft.com/office/officeart/2005/8/layout/pyramid1"/>
    <dgm:cxn modelId="{F40C8180-F838-4B7A-9E85-E7875583137A}" type="presOf" srcId="{EDAC366C-CD51-41AB-BFBC-7F34D6DC8F6D}" destId="{48A0DCDB-B3B6-40F1-B316-D5709EFB4C93}" srcOrd="0" destOrd="0" presId="urn:microsoft.com/office/officeart/2005/8/layout/pyramid1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50745855-6A8F-4739-A4AB-6E49D10E6CA6}" type="presOf" srcId="{14CFF7D4-FCA2-4D08-AA31-72DF28CEBDE1}" destId="{46D88E43-36E7-4C98-8E43-A93CFAA2160C}" srcOrd="1" destOrd="0" presId="urn:microsoft.com/office/officeart/2005/8/layout/pyramid1"/>
    <dgm:cxn modelId="{31BF840D-A296-4B86-A741-3BFA306E1B60}" type="presOf" srcId="{14CFF7D4-FCA2-4D08-AA31-72DF28CEBDE1}" destId="{4DB56F0C-5BCF-4B33-A0D1-982D426E9180}" srcOrd="0" destOrd="0" presId="urn:microsoft.com/office/officeart/2005/8/layout/pyramid1"/>
    <dgm:cxn modelId="{33371634-36FE-4E05-BBEA-DC51CEEB811D}" type="presOf" srcId="{8143C8BD-BCD2-49E1-BDCB-4118693D9E3F}" destId="{9A029018-E70A-4DAD-B1B9-E067E0106463}" srcOrd="1" destOrd="0" presId="urn:microsoft.com/office/officeart/2005/8/layout/pyramid1"/>
    <dgm:cxn modelId="{1FDF898B-0932-420D-BAD0-AA5CD2EABFA2}" type="presOf" srcId="{8CCD36F1-6010-4C59-9684-EF2F10AEFCF6}" destId="{86F4B158-EA18-45D4-9D3B-341C7F1ADC21}" srcOrd="0" destOrd="0" presId="urn:microsoft.com/office/officeart/2005/8/layout/pyramid1"/>
    <dgm:cxn modelId="{454B61D2-A9B7-4DF0-A3FE-F7CD67A8CA5E}" type="presParOf" srcId="{0C865B5A-8C09-4534-8709-D61BC8FDE47B}" destId="{2AE72775-7097-499E-A21C-6DCCFE8B043A}" srcOrd="0" destOrd="0" presId="urn:microsoft.com/office/officeart/2005/8/layout/pyramid1"/>
    <dgm:cxn modelId="{814EBA35-9CD4-4746-91C3-3BE1400D843D}" type="presParOf" srcId="{2AE72775-7097-499E-A21C-6DCCFE8B043A}" destId="{86F4B158-EA18-45D4-9D3B-341C7F1ADC21}" srcOrd="0" destOrd="0" presId="urn:microsoft.com/office/officeart/2005/8/layout/pyramid1"/>
    <dgm:cxn modelId="{B3E1877A-1B9B-422E-8814-8DE4B2C6C1BC}" type="presParOf" srcId="{2AE72775-7097-499E-A21C-6DCCFE8B043A}" destId="{D7AFD695-5B48-4444-8824-0C6D0AAEEA4B}" srcOrd="1" destOrd="0" presId="urn:microsoft.com/office/officeart/2005/8/layout/pyramid1"/>
    <dgm:cxn modelId="{CC85CA62-6B55-424F-84DF-791534430B86}" type="presParOf" srcId="{0C865B5A-8C09-4534-8709-D61BC8FDE47B}" destId="{4DE037A6-DFD7-4BDA-BD03-9033904250D4}" srcOrd="1" destOrd="0" presId="urn:microsoft.com/office/officeart/2005/8/layout/pyramid1"/>
    <dgm:cxn modelId="{9FBCA3FA-DBBB-4401-9C7F-86C18D081816}" type="presParOf" srcId="{4DE037A6-DFD7-4BDA-BD03-9033904250D4}" destId="{078B3435-1B34-4006-B6FC-3F10AE08B5CA}" srcOrd="0" destOrd="0" presId="urn:microsoft.com/office/officeart/2005/8/layout/pyramid1"/>
    <dgm:cxn modelId="{EB67D381-5E7F-4428-9E80-B544203F8D37}" type="presParOf" srcId="{4DE037A6-DFD7-4BDA-BD03-9033904250D4}" destId="{F86A40D6-EBD0-40D7-B812-F08751135911}" srcOrd="1" destOrd="0" presId="urn:microsoft.com/office/officeart/2005/8/layout/pyramid1"/>
    <dgm:cxn modelId="{9A54414E-30FE-48D2-B3EF-392CE9B97009}" type="presParOf" srcId="{0C865B5A-8C09-4534-8709-D61BC8FDE47B}" destId="{EEAD774A-E6C9-4ED0-AC46-B85278A77FBF}" srcOrd="2" destOrd="0" presId="urn:microsoft.com/office/officeart/2005/8/layout/pyramid1"/>
    <dgm:cxn modelId="{4678FE9E-4C71-4C56-B079-2FA36A3DB446}" type="presParOf" srcId="{EEAD774A-E6C9-4ED0-AC46-B85278A77FBF}" destId="{4DB56F0C-5BCF-4B33-A0D1-982D426E9180}" srcOrd="0" destOrd="0" presId="urn:microsoft.com/office/officeart/2005/8/layout/pyramid1"/>
    <dgm:cxn modelId="{38BBDE8E-278C-4393-8F5A-568FFAF05A59}" type="presParOf" srcId="{EEAD774A-E6C9-4ED0-AC46-B85278A77FBF}" destId="{46D88E43-36E7-4C98-8E43-A93CFAA2160C}" srcOrd="1" destOrd="0" presId="urn:microsoft.com/office/officeart/2005/8/layout/pyramid1"/>
    <dgm:cxn modelId="{B56B8112-CFCC-41F4-8595-517C53CF30FF}" type="presParOf" srcId="{0C865B5A-8C09-4534-8709-D61BC8FDE47B}" destId="{2A8A2E7F-3390-4193-90EA-73C0CF05E18D}" srcOrd="3" destOrd="0" presId="urn:microsoft.com/office/officeart/2005/8/layout/pyramid1"/>
    <dgm:cxn modelId="{79F073DB-FD97-4E0D-BBBA-676BF360D4BB}" type="presParOf" srcId="{2A8A2E7F-3390-4193-90EA-73C0CF05E18D}" destId="{63305814-0F95-43C5-9A21-D0B1156CA072}" srcOrd="0" destOrd="0" presId="urn:microsoft.com/office/officeart/2005/8/layout/pyramid1"/>
    <dgm:cxn modelId="{2F3901DF-7BC5-4B5E-A5CF-106166205C9B}" type="presParOf" srcId="{2A8A2E7F-3390-4193-90EA-73C0CF05E18D}" destId="{9A029018-E70A-4DAD-B1B9-E067E0106463}" srcOrd="1" destOrd="0" presId="urn:microsoft.com/office/officeart/2005/8/layout/pyramid1"/>
    <dgm:cxn modelId="{90ACD68B-D7F3-4837-B1DD-923D747AF906}" type="presParOf" srcId="{0C865B5A-8C09-4534-8709-D61BC8FDE47B}" destId="{EAB53659-89C1-4454-AB1A-10C91E98ACEF}" srcOrd="4" destOrd="0" presId="urn:microsoft.com/office/officeart/2005/8/layout/pyramid1"/>
    <dgm:cxn modelId="{3C76FEFF-A6A1-4E5A-BF05-71B63D5B31A7}" type="presParOf" srcId="{EAB53659-89C1-4454-AB1A-10C91E98ACEF}" destId="{48A0DCDB-B3B6-40F1-B316-D5709EFB4C93}" srcOrd="0" destOrd="0" presId="urn:microsoft.com/office/officeart/2005/8/layout/pyramid1"/>
    <dgm:cxn modelId="{78B60C4E-769A-4B39-9AA4-5C33FEA6560D}" type="presParOf" srcId="{EAB53659-89C1-4454-AB1A-10C91E98ACEF}" destId="{C2A6D204-97A9-492E-A7C0-C19D03CC0E26}" srcOrd="1" destOrd="0" presId="urn:microsoft.com/office/officeart/2005/8/layout/pyramid1"/>
    <dgm:cxn modelId="{FC414B5E-CA77-4F3B-9E7D-29AC0E7AE22D}" type="presParOf" srcId="{0C865B5A-8C09-4534-8709-D61BC8FDE47B}" destId="{6B7F8D8F-0F76-49D8-AB42-D67C570C0D95}" srcOrd="5" destOrd="0" presId="urn:microsoft.com/office/officeart/2005/8/layout/pyramid1"/>
    <dgm:cxn modelId="{EAD4BBDD-FD0A-445F-9683-EF9DAA0FACD2}" type="presParOf" srcId="{6B7F8D8F-0F76-49D8-AB42-D67C570C0D95}" destId="{8D93A8B8-1E72-471E-B048-7D6AB8BB9091}" srcOrd="0" destOrd="0" presId="urn:microsoft.com/office/officeart/2005/8/layout/pyramid1"/>
    <dgm:cxn modelId="{8F5A086F-F63E-4A81-B60A-AB95F03941B9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4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r>
            <a:rPr lang="en-US" dirty="0" smtClean="0"/>
            <a:t>Equestrians</a:t>
          </a:r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r>
            <a:rPr lang="en-US" dirty="0" smtClean="0"/>
            <a:t>Plebeians</a:t>
          </a:r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57DE-13A4-4F06-8CB8-A045D89B681D}" type="presOf" srcId="{4477D0D5-D0D7-4E8E-8F30-DEF8DA921245}" destId="{C528E63E-7259-4CC1-805C-C21CEB22BABA}" srcOrd="1" destOrd="0" presId="urn:microsoft.com/office/officeart/2005/8/layout/pyramid1"/>
    <dgm:cxn modelId="{D6C837A9-4440-4D3F-824B-5DB8056910AE}" type="presOf" srcId="{14CFF7D4-FCA2-4D08-AA31-72DF28CEBDE1}" destId="{46D88E43-36E7-4C98-8E43-A93CFAA2160C}" srcOrd="1" destOrd="0" presId="urn:microsoft.com/office/officeart/2005/8/layout/pyramid1"/>
    <dgm:cxn modelId="{21366C64-ECF6-470A-81A6-8A909CBC95ED}" type="presOf" srcId="{8143C8BD-BCD2-49E1-BDCB-4118693D9E3F}" destId="{63305814-0F95-43C5-9A21-D0B1156CA072}" srcOrd="0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8F5C9CEC-C7A0-4EF3-86CE-872AFB663D10}" type="presOf" srcId="{EDAC366C-CD51-41AB-BFBC-7F34D6DC8F6D}" destId="{48A0DCDB-B3B6-40F1-B316-D5709EFB4C93}" srcOrd="0" destOrd="0" presId="urn:microsoft.com/office/officeart/2005/8/layout/pyramid1"/>
    <dgm:cxn modelId="{F2FBD249-1453-4EB4-BD16-840CD56F2EBE}" type="presOf" srcId="{64E0782A-4C16-4008-81CB-6F26967B6A5D}" destId="{0C865B5A-8C09-4534-8709-D61BC8FDE47B}" srcOrd="0" destOrd="0" presId="urn:microsoft.com/office/officeart/2005/8/layout/pyramid1"/>
    <dgm:cxn modelId="{FC561ABB-3923-4A01-81DC-FA6BA554C653}" type="presOf" srcId="{14CFF7D4-FCA2-4D08-AA31-72DF28CEBDE1}" destId="{4DB56F0C-5BCF-4B33-A0D1-982D426E9180}" srcOrd="0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54AE7EF5-AEC6-4D02-978A-3159910CA622}" type="presOf" srcId="{8CCD36F1-6010-4C59-9684-EF2F10AEFCF6}" destId="{86F4B158-EA18-45D4-9D3B-341C7F1ADC21}" srcOrd="0" destOrd="0" presId="urn:microsoft.com/office/officeart/2005/8/layout/pyramid1"/>
    <dgm:cxn modelId="{AF0C0BBF-E9AA-44B4-A007-A063FF60904F}" type="presOf" srcId="{8F59FC71-BAAA-41D2-A6F6-AA9527C60963}" destId="{F86A40D6-EBD0-40D7-B812-F08751135911}" srcOrd="1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6408A458-984F-441C-8142-9AF7CF5B724C}" type="presOf" srcId="{EDAC366C-CD51-41AB-BFBC-7F34D6DC8F6D}" destId="{C2A6D204-97A9-492E-A7C0-C19D03CC0E26}" srcOrd="1" destOrd="0" presId="urn:microsoft.com/office/officeart/2005/8/layout/pyramid1"/>
    <dgm:cxn modelId="{8690E476-2C6C-4805-9BE4-A97BFD376CB4}" type="presOf" srcId="{8CCD36F1-6010-4C59-9684-EF2F10AEFCF6}" destId="{D7AFD695-5B48-4444-8824-0C6D0AAEEA4B}" srcOrd="1" destOrd="0" presId="urn:microsoft.com/office/officeart/2005/8/layout/pyramid1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418933BB-DE99-432F-85FD-0512F060C40D}" type="presOf" srcId="{8F59FC71-BAAA-41D2-A6F6-AA9527C60963}" destId="{078B3435-1B34-4006-B6FC-3F10AE08B5CA}" srcOrd="0" destOrd="0" presId="urn:microsoft.com/office/officeart/2005/8/layout/pyramid1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54783D2C-DA25-40D5-9F52-2C5B66D41D45}" type="presOf" srcId="{4477D0D5-D0D7-4E8E-8F30-DEF8DA921245}" destId="{8D93A8B8-1E72-471E-B048-7D6AB8BB9091}" srcOrd="0" destOrd="0" presId="urn:microsoft.com/office/officeart/2005/8/layout/pyramid1"/>
    <dgm:cxn modelId="{DAE47C7B-5A47-4FD7-A24A-CF9213E50CD9}" type="presOf" srcId="{8143C8BD-BCD2-49E1-BDCB-4118693D9E3F}" destId="{9A029018-E70A-4DAD-B1B9-E067E0106463}" srcOrd="1" destOrd="0" presId="urn:microsoft.com/office/officeart/2005/8/layout/pyramid1"/>
    <dgm:cxn modelId="{9A2E0768-D41D-43C4-81E8-7880EF064110}" type="presParOf" srcId="{0C865B5A-8C09-4534-8709-D61BC8FDE47B}" destId="{2AE72775-7097-499E-A21C-6DCCFE8B043A}" srcOrd="0" destOrd="0" presId="urn:microsoft.com/office/officeart/2005/8/layout/pyramid1"/>
    <dgm:cxn modelId="{51848A91-EF74-4E20-8D40-66743AE1C666}" type="presParOf" srcId="{2AE72775-7097-499E-A21C-6DCCFE8B043A}" destId="{86F4B158-EA18-45D4-9D3B-341C7F1ADC21}" srcOrd="0" destOrd="0" presId="urn:microsoft.com/office/officeart/2005/8/layout/pyramid1"/>
    <dgm:cxn modelId="{179A1950-5609-4EBF-A67A-D8329D954D1B}" type="presParOf" srcId="{2AE72775-7097-499E-A21C-6DCCFE8B043A}" destId="{D7AFD695-5B48-4444-8824-0C6D0AAEEA4B}" srcOrd="1" destOrd="0" presId="urn:microsoft.com/office/officeart/2005/8/layout/pyramid1"/>
    <dgm:cxn modelId="{99B42DE9-6129-4217-9B75-7256443D0D94}" type="presParOf" srcId="{0C865B5A-8C09-4534-8709-D61BC8FDE47B}" destId="{4DE037A6-DFD7-4BDA-BD03-9033904250D4}" srcOrd="1" destOrd="0" presId="urn:microsoft.com/office/officeart/2005/8/layout/pyramid1"/>
    <dgm:cxn modelId="{06E0DFE3-4119-4578-89E9-293225994769}" type="presParOf" srcId="{4DE037A6-DFD7-4BDA-BD03-9033904250D4}" destId="{078B3435-1B34-4006-B6FC-3F10AE08B5CA}" srcOrd="0" destOrd="0" presId="urn:microsoft.com/office/officeart/2005/8/layout/pyramid1"/>
    <dgm:cxn modelId="{C5F248E7-8974-4E17-B523-C9EE304F0BFD}" type="presParOf" srcId="{4DE037A6-DFD7-4BDA-BD03-9033904250D4}" destId="{F86A40D6-EBD0-40D7-B812-F08751135911}" srcOrd="1" destOrd="0" presId="urn:microsoft.com/office/officeart/2005/8/layout/pyramid1"/>
    <dgm:cxn modelId="{F33417F6-F889-4269-96F0-AD546BF3A6D1}" type="presParOf" srcId="{0C865B5A-8C09-4534-8709-D61BC8FDE47B}" destId="{EEAD774A-E6C9-4ED0-AC46-B85278A77FBF}" srcOrd="2" destOrd="0" presId="urn:microsoft.com/office/officeart/2005/8/layout/pyramid1"/>
    <dgm:cxn modelId="{CE6AF224-3EB3-48B6-9F17-19AEFB231B4C}" type="presParOf" srcId="{EEAD774A-E6C9-4ED0-AC46-B85278A77FBF}" destId="{4DB56F0C-5BCF-4B33-A0D1-982D426E9180}" srcOrd="0" destOrd="0" presId="urn:microsoft.com/office/officeart/2005/8/layout/pyramid1"/>
    <dgm:cxn modelId="{68A66716-04FA-41FD-8223-91AC6E498282}" type="presParOf" srcId="{EEAD774A-E6C9-4ED0-AC46-B85278A77FBF}" destId="{46D88E43-36E7-4C98-8E43-A93CFAA2160C}" srcOrd="1" destOrd="0" presId="urn:microsoft.com/office/officeart/2005/8/layout/pyramid1"/>
    <dgm:cxn modelId="{0AFB411D-77D0-4DF2-AC6B-AAD322A6415D}" type="presParOf" srcId="{0C865B5A-8C09-4534-8709-D61BC8FDE47B}" destId="{2A8A2E7F-3390-4193-90EA-73C0CF05E18D}" srcOrd="3" destOrd="0" presId="urn:microsoft.com/office/officeart/2005/8/layout/pyramid1"/>
    <dgm:cxn modelId="{44523A4E-373E-41F3-867F-56E5AD153AAE}" type="presParOf" srcId="{2A8A2E7F-3390-4193-90EA-73C0CF05E18D}" destId="{63305814-0F95-43C5-9A21-D0B1156CA072}" srcOrd="0" destOrd="0" presId="urn:microsoft.com/office/officeart/2005/8/layout/pyramid1"/>
    <dgm:cxn modelId="{793B9C85-92A7-41BF-8254-7BF5D9AD433F}" type="presParOf" srcId="{2A8A2E7F-3390-4193-90EA-73C0CF05E18D}" destId="{9A029018-E70A-4DAD-B1B9-E067E0106463}" srcOrd="1" destOrd="0" presId="urn:microsoft.com/office/officeart/2005/8/layout/pyramid1"/>
    <dgm:cxn modelId="{4F7BD13D-EFD9-49D6-82BA-7E8873A4213D}" type="presParOf" srcId="{0C865B5A-8C09-4534-8709-D61BC8FDE47B}" destId="{EAB53659-89C1-4454-AB1A-10C91E98ACEF}" srcOrd="4" destOrd="0" presId="urn:microsoft.com/office/officeart/2005/8/layout/pyramid1"/>
    <dgm:cxn modelId="{44A991F4-4BF5-4B25-9B1F-44B2BDBDB7FF}" type="presParOf" srcId="{EAB53659-89C1-4454-AB1A-10C91E98ACEF}" destId="{48A0DCDB-B3B6-40F1-B316-D5709EFB4C93}" srcOrd="0" destOrd="0" presId="urn:microsoft.com/office/officeart/2005/8/layout/pyramid1"/>
    <dgm:cxn modelId="{A56B8FB6-9AAD-4326-B89D-0065B20CA64A}" type="presParOf" srcId="{EAB53659-89C1-4454-AB1A-10C91E98ACEF}" destId="{C2A6D204-97A9-492E-A7C0-C19D03CC0E26}" srcOrd="1" destOrd="0" presId="urn:microsoft.com/office/officeart/2005/8/layout/pyramid1"/>
    <dgm:cxn modelId="{3ABBCFF5-513C-4E8B-A727-D540858CA017}" type="presParOf" srcId="{0C865B5A-8C09-4534-8709-D61BC8FDE47B}" destId="{6B7F8D8F-0F76-49D8-AB42-D67C570C0D95}" srcOrd="5" destOrd="0" presId="urn:microsoft.com/office/officeart/2005/8/layout/pyramid1"/>
    <dgm:cxn modelId="{83E824C2-011F-4052-AA06-66605B1F7EFC}" type="presParOf" srcId="{6B7F8D8F-0F76-49D8-AB42-D67C570C0D95}" destId="{8D93A8B8-1E72-471E-B048-7D6AB8BB9091}" srcOrd="0" destOrd="0" presId="urn:microsoft.com/office/officeart/2005/8/layout/pyramid1"/>
    <dgm:cxn modelId="{7B6D675B-A8B8-4605-945F-BEF0648B8CB4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5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r>
            <a:rPr lang="en-US" dirty="0" smtClean="0"/>
            <a:t>Equestrians</a:t>
          </a:r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r>
            <a:rPr lang="en-US" dirty="0" smtClean="0"/>
            <a:t>Plebeians</a:t>
          </a:r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r>
            <a:rPr lang="en-US" dirty="0" smtClean="0"/>
            <a:t>Soldiers &amp; Freedmen</a:t>
          </a:r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ADF37D-B04B-4C33-BDFD-85DDD3F5DC45}" type="presOf" srcId="{EDAC366C-CD51-41AB-BFBC-7F34D6DC8F6D}" destId="{48A0DCDB-B3B6-40F1-B316-D5709EFB4C93}" srcOrd="0" destOrd="0" presId="urn:microsoft.com/office/officeart/2005/8/layout/pyramid1"/>
    <dgm:cxn modelId="{097FCF42-84B1-4DC2-8000-4D772D354083}" type="presOf" srcId="{8CCD36F1-6010-4C59-9684-EF2F10AEFCF6}" destId="{D7AFD695-5B48-4444-8824-0C6D0AAEEA4B}" srcOrd="1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D5DFF240-6561-4041-8D2C-C6751969CB1E}" type="presOf" srcId="{4477D0D5-D0D7-4E8E-8F30-DEF8DA921245}" destId="{C528E63E-7259-4CC1-805C-C21CEB22BABA}" srcOrd="1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0DEED444-6D82-416A-8255-98AC4A5BADF6}" type="presOf" srcId="{8CCD36F1-6010-4C59-9684-EF2F10AEFCF6}" destId="{86F4B158-EA18-45D4-9D3B-341C7F1ADC21}" srcOrd="0" destOrd="0" presId="urn:microsoft.com/office/officeart/2005/8/layout/pyramid1"/>
    <dgm:cxn modelId="{342AD384-ABEF-44A2-A4BD-0707C5FCB7A5}" type="presOf" srcId="{8F59FC71-BAAA-41D2-A6F6-AA9527C60963}" destId="{078B3435-1B34-4006-B6FC-3F10AE08B5CA}" srcOrd="0" destOrd="0" presId="urn:microsoft.com/office/officeart/2005/8/layout/pyramid1"/>
    <dgm:cxn modelId="{4174643E-51E4-444B-B4D7-7B46A775FEE5}" type="presOf" srcId="{14CFF7D4-FCA2-4D08-AA31-72DF28CEBDE1}" destId="{46D88E43-36E7-4C98-8E43-A93CFAA2160C}" srcOrd="1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5E6D475E-7591-4547-901F-5B39B41AC230}" type="presOf" srcId="{8143C8BD-BCD2-49E1-BDCB-4118693D9E3F}" destId="{9A029018-E70A-4DAD-B1B9-E067E0106463}" srcOrd="1" destOrd="0" presId="urn:microsoft.com/office/officeart/2005/8/layout/pyramid1"/>
    <dgm:cxn modelId="{3BD50805-07B1-4BAD-882C-A7CE992CBAF8}" type="presOf" srcId="{4477D0D5-D0D7-4E8E-8F30-DEF8DA921245}" destId="{8D93A8B8-1E72-471E-B048-7D6AB8BB9091}" srcOrd="0" destOrd="0" presId="urn:microsoft.com/office/officeart/2005/8/layout/pyramid1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9ABBE6C9-C5CE-4EC7-BAE8-4701E09773C9}" type="presOf" srcId="{8F59FC71-BAAA-41D2-A6F6-AA9527C60963}" destId="{F86A40D6-EBD0-40D7-B812-F08751135911}" srcOrd="1" destOrd="0" presId="urn:microsoft.com/office/officeart/2005/8/layout/pyramid1"/>
    <dgm:cxn modelId="{FC8FC4BE-D186-4FD0-9460-892EB98966C9}" type="presOf" srcId="{8143C8BD-BCD2-49E1-BDCB-4118693D9E3F}" destId="{63305814-0F95-43C5-9A21-D0B1156CA072}" srcOrd="0" destOrd="0" presId="urn:microsoft.com/office/officeart/2005/8/layout/pyramid1"/>
    <dgm:cxn modelId="{25ED9342-D8E4-4CED-8CCC-2481DA179092}" type="presOf" srcId="{64E0782A-4C16-4008-81CB-6F26967B6A5D}" destId="{0C865B5A-8C09-4534-8709-D61BC8FDE47B}" srcOrd="0" destOrd="0" presId="urn:microsoft.com/office/officeart/2005/8/layout/pyramid1"/>
    <dgm:cxn modelId="{D7423A6A-347F-44CD-A85E-2D0EF612BF2A}" type="presOf" srcId="{EDAC366C-CD51-41AB-BFBC-7F34D6DC8F6D}" destId="{C2A6D204-97A9-492E-A7C0-C19D03CC0E26}" srcOrd="1" destOrd="0" presId="urn:microsoft.com/office/officeart/2005/8/layout/pyramid1"/>
    <dgm:cxn modelId="{4C8FA7C5-002A-430A-BB8A-5E2881C51B1F}" type="presOf" srcId="{14CFF7D4-FCA2-4D08-AA31-72DF28CEBDE1}" destId="{4DB56F0C-5BCF-4B33-A0D1-982D426E9180}" srcOrd="0" destOrd="0" presId="urn:microsoft.com/office/officeart/2005/8/layout/pyramid1"/>
    <dgm:cxn modelId="{573F795C-387B-43DC-9408-E82617BDE3B8}" type="presParOf" srcId="{0C865B5A-8C09-4534-8709-D61BC8FDE47B}" destId="{2AE72775-7097-499E-A21C-6DCCFE8B043A}" srcOrd="0" destOrd="0" presId="urn:microsoft.com/office/officeart/2005/8/layout/pyramid1"/>
    <dgm:cxn modelId="{23F82E7F-ACB9-4FB4-AEF1-A9F5E610EF60}" type="presParOf" srcId="{2AE72775-7097-499E-A21C-6DCCFE8B043A}" destId="{86F4B158-EA18-45D4-9D3B-341C7F1ADC21}" srcOrd="0" destOrd="0" presId="urn:microsoft.com/office/officeart/2005/8/layout/pyramid1"/>
    <dgm:cxn modelId="{4E27100D-1EC9-45E8-A167-DF5248B1F71E}" type="presParOf" srcId="{2AE72775-7097-499E-A21C-6DCCFE8B043A}" destId="{D7AFD695-5B48-4444-8824-0C6D0AAEEA4B}" srcOrd="1" destOrd="0" presId="urn:microsoft.com/office/officeart/2005/8/layout/pyramid1"/>
    <dgm:cxn modelId="{8A1D8F6F-D11B-4B0A-BE19-C1D88D83DA5C}" type="presParOf" srcId="{0C865B5A-8C09-4534-8709-D61BC8FDE47B}" destId="{4DE037A6-DFD7-4BDA-BD03-9033904250D4}" srcOrd="1" destOrd="0" presId="urn:microsoft.com/office/officeart/2005/8/layout/pyramid1"/>
    <dgm:cxn modelId="{61B288C4-A104-4FBB-8622-E1BA1A770482}" type="presParOf" srcId="{4DE037A6-DFD7-4BDA-BD03-9033904250D4}" destId="{078B3435-1B34-4006-B6FC-3F10AE08B5CA}" srcOrd="0" destOrd="0" presId="urn:microsoft.com/office/officeart/2005/8/layout/pyramid1"/>
    <dgm:cxn modelId="{25AEAE24-6F4B-4725-93A9-4D578C6925BB}" type="presParOf" srcId="{4DE037A6-DFD7-4BDA-BD03-9033904250D4}" destId="{F86A40D6-EBD0-40D7-B812-F08751135911}" srcOrd="1" destOrd="0" presId="urn:microsoft.com/office/officeart/2005/8/layout/pyramid1"/>
    <dgm:cxn modelId="{14CC0A7E-802D-467A-A678-6421D19FCD79}" type="presParOf" srcId="{0C865B5A-8C09-4534-8709-D61BC8FDE47B}" destId="{EEAD774A-E6C9-4ED0-AC46-B85278A77FBF}" srcOrd="2" destOrd="0" presId="urn:microsoft.com/office/officeart/2005/8/layout/pyramid1"/>
    <dgm:cxn modelId="{CC685890-4A44-4BC4-93D7-DA002CEF7462}" type="presParOf" srcId="{EEAD774A-E6C9-4ED0-AC46-B85278A77FBF}" destId="{4DB56F0C-5BCF-4B33-A0D1-982D426E9180}" srcOrd="0" destOrd="0" presId="urn:microsoft.com/office/officeart/2005/8/layout/pyramid1"/>
    <dgm:cxn modelId="{5A6B0F05-4EE7-413D-89DB-8F7F341FB000}" type="presParOf" srcId="{EEAD774A-E6C9-4ED0-AC46-B85278A77FBF}" destId="{46D88E43-36E7-4C98-8E43-A93CFAA2160C}" srcOrd="1" destOrd="0" presId="urn:microsoft.com/office/officeart/2005/8/layout/pyramid1"/>
    <dgm:cxn modelId="{AEC1E261-E734-4A51-A7C3-5D2052D6F041}" type="presParOf" srcId="{0C865B5A-8C09-4534-8709-D61BC8FDE47B}" destId="{2A8A2E7F-3390-4193-90EA-73C0CF05E18D}" srcOrd="3" destOrd="0" presId="urn:microsoft.com/office/officeart/2005/8/layout/pyramid1"/>
    <dgm:cxn modelId="{367DB7CB-CCBF-4741-8FEF-AA007BD2D398}" type="presParOf" srcId="{2A8A2E7F-3390-4193-90EA-73C0CF05E18D}" destId="{63305814-0F95-43C5-9A21-D0B1156CA072}" srcOrd="0" destOrd="0" presId="urn:microsoft.com/office/officeart/2005/8/layout/pyramid1"/>
    <dgm:cxn modelId="{D2052AF6-4999-4E1B-83AA-574ADFA3F4AE}" type="presParOf" srcId="{2A8A2E7F-3390-4193-90EA-73C0CF05E18D}" destId="{9A029018-E70A-4DAD-B1B9-E067E0106463}" srcOrd="1" destOrd="0" presId="urn:microsoft.com/office/officeart/2005/8/layout/pyramid1"/>
    <dgm:cxn modelId="{FE112C08-DFD0-4BEA-9360-9AE782F0B8E3}" type="presParOf" srcId="{0C865B5A-8C09-4534-8709-D61BC8FDE47B}" destId="{EAB53659-89C1-4454-AB1A-10C91E98ACEF}" srcOrd="4" destOrd="0" presId="urn:microsoft.com/office/officeart/2005/8/layout/pyramid1"/>
    <dgm:cxn modelId="{EB76A660-4B5C-4D12-9F12-DD5A27F7BE70}" type="presParOf" srcId="{EAB53659-89C1-4454-AB1A-10C91E98ACEF}" destId="{48A0DCDB-B3B6-40F1-B316-D5709EFB4C93}" srcOrd="0" destOrd="0" presId="urn:microsoft.com/office/officeart/2005/8/layout/pyramid1"/>
    <dgm:cxn modelId="{66B7670E-E989-4B01-B2BE-5A1CC230366F}" type="presParOf" srcId="{EAB53659-89C1-4454-AB1A-10C91E98ACEF}" destId="{C2A6D204-97A9-492E-A7C0-C19D03CC0E26}" srcOrd="1" destOrd="0" presId="urn:microsoft.com/office/officeart/2005/8/layout/pyramid1"/>
    <dgm:cxn modelId="{B6F7881F-13E8-4A6A-8CDC-CAE1FD4547E6}" type="presParOf" srcId="{0C865B5A-8C09-4534-8709-D61BC8FDE47B}" destId="{6B7F8D8F-0F76-49D8-AB42-D67C570C0D95}" srcOrd="5" destOrd="0" presId="urn:microsoft.com/office/officeart/2005/8/layout/pyramid1"/>
    <dgm:cxn modelId="{14E99E43-EBD9-48C4-8EFF-3E555053E432}" type="presParOf" srcId="{6B7F8D8F-0F76-49D8-AB42-D67C570C0D95}" destId="{8D93A8B8-1E72-471E-B048-7D6AB8BB9091}" srcOrd="0" destOrd="0" presId="urn:microsoft.com/office/officeart/2005/8/layout/pyramid1"/>
    <dgm:cxn modelId="{D2DBBEA5-0F9A-4A51-9B1F-94A6BB3265A0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6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r>
            <a:rPr lang="en-US" dirty="0" smtClean="0"/>
            <a:t>Equestrians</a:t>
          </a:r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r>
            <a:rPr lang="en-US" dirty="0" smtClean="0"/>
            <a:t>Plebeians</a:t>
          </a:r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r>
            <a:rPr lang="en-US" dirty="0" smtClean="0"/>
            <a:t>Soldiers &amp; Freedmen</a:t>
          </a:r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r>
            <a:rPr lang="en-US" dirty="0" smtClean="0"/>
            <a:t>Women, Gladiators &amp; Slaves</a:t>
          </a:r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EDB4CF-B626-493F-A1BA-D841827DC456}" type="presOf" srcId="{8CCD36F1-6010-4C59-9684-EF2F10AEFCF6}" destId="{86F4B158-EA18-45D4-9D3B-341C7F1ADC21}" srcOrd="0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69041C9F-2B39-46C1-A269-D4283D250140}" type="presOf" srcId="{8F59FC71-BAAA-41D2-A6F6-AA9527C60963}" destId="{F86A40D6-EBD0-40D7-B812-F08751135911}" srcOrd="1" destOrd="0" presId="urn:microsoft.com/office/officeart/2005/8/layout/pyramid1"/>
    <dgm:cxn modelId="{5A5B8F88-6684-4B1D-808B-EE62A34AF2FD}" type="presOf" srcId="{8143C8BD-BCD2-49E1-BDCB-4118693D9E3F}" destId="{9A029018-E70A-4DAD-B1B9-E067E0106463}" srcOrd="1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D6262841-852F-4C8F-A78B-44398E5EF191}" type="presOf" srcId="{4477D0D5-D0D7-4E8E-8F30-DEF8DA921245}" destId="{C528E63E-7259-4CC1-805C-C21CEB22BABA}" srcOrd="1" destOrd="0" presId="urn:microsoft.com/office/officeart/2005/8/layout/pyramid1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79FEAD3A-006D-4C03-8532-768A90B53113}" type="presOf" srcId="{14CFF7D4-FCA2-4D08-AA31-72DF28CEBDE1}" destId="{46D88E43-36E7-4C98-8E43-A93CFAA2160C}" srcOrd="1" destOrd="0" presId="urn:microsoft.com/office/officeart/2005/8/layout/pyramid1"/>
    <dgm:cxn modelId="{BD96FABB-C7A6-4367-90E4-03CA4BE71198}" type="presOf" srcId="{8F59FC71-BAAA-41D2-A6F6-AA9527C60963}" destId="{078B3435-1B34-4006-B6FC-3F10AE08B5CA}" srcOrd="0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EFB3968F-908D-4869-8D72-AEEA0BED9891}" type="presOf" srcId="{8143C8BD-BCD2-49E1-BDCB-4118693D9E3F}" destId="{63305814-0F95-43C5-9A21-D0B1156CA072}" srcOrd="0" destOrd="0" presId="urn:microsoft.com/office/officeart/2005/8/layout/pyramid1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3AAF178A-C449-446E-81A7-4BE6E460613C}" type="presOf" srcId="{EDAC366C-CD51-41AB-BFBC-7F34D6DC8F6D}" destId="{48A0DCDB-B3B6-40F1-B316-D5709EFB4C93}" srcOrd="0" destOrd="0" presId="urn:microsoft.com/office/officeart/2005/8/layout/pyramid1"/>
    <dgm:cxn modelId="{5F32F630-6D4A-49A3-B21F-BD72D044E794}" type="presOf" srcId="{64E0782A-4C16-4008-81CB-6F26967B6A5D}" destId="{0C865B5A-8C09-4534-8709-D61BC8FDE47B}" srcOrd="0" destOrd="0" presId="urn:microsoft.com/office/officeart/2005/8/layout/pyramid1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9B1DEE54-F912-49E7-B32D-1A852F9B5540}" type="presOf" srcId="{14CFF7D4-FCA2-4D08-AA31-72DF28CEBDE1}" destId="{4DB56F0C-5BCF-4B33-A0D1-982D426E9180}" srcOrd="0" destOrd="0" presId="urn:microsoft.com/office/officeart/2005/8/layout/pyramid1"/>
    <dgm:cxn modelId="{555833CE-76BC-4C41-88BE-D9A389AC4471}" type="presOf" srcId="{EDAC366C-CD51-41AB-BFBC-7F34D6DC8F6D}" destId="{C2A6D204-97A9-492E-A7C0-C19D03CC0E26}" srcOrd="1" destOrd="0" presId="urn:microsoft.com/office/officeart/2005/8/layout/pyramid1"/>
    <dgm:cxn modelId="{EA409009-8DBD-47A1-87CA-50A5E2CC1A5E}" type="presOf" srcId="{4477D0D5-D0D7-4E8E-8F30-DEF8DA921245}" destId="{8D93A8B8-1E72-471E-B048-7D6AB8BB9091}" srcOrd="0" destOrd="0" presId="urn:microsoft.com/office/officeart/2005/8/layout/pyramid1"/>
    <dgm:cxn modelId="{AE8F9BE0-A11F-4F69-BB88-AFCB6D31C3A3}" type="presOf" srcId="{8CCD36F1-6010-4C59-9684-EF2F10AEFCF6}" destId="{D7AFD695-5B48-4444-8824-0C6D0AAEEA4B}" srcOrd="1" destOrd="0" presId="urn:microsoft.com/office/officeart/2005/8/layout/pyramid1"/>
    <dgm:cxn modelId="{9C55B7CC-263A-4B49-984A-409009A34FE9}" type="presParOf" srcId="{0C865B5A-8C09-4534-8709-D61BC8FDE47B}" destId="{2AE72775-7097-499E-A21C-6DCCFE8B043A}" srcOrd="0" destOrd="0" presId="urn:microsoft.com/office/officeart/2005/8/layout/pyramid1"/>
    <dgm:cxn modelId="{18FCD9F6-029C-441E-9429-76218B5C0288}" type="presParOf" srcId="{2AE72775-7097-499E-A21C-6DCCFE8B043A}" destId="{86F4B158-EA18-45D4-9D3B-341C7F1ADC21}" srcOrd="0" destOrd="0" presId="urn:microsoft.com/office/officeart/2005/8/layout/pyramid1"/>
    <dgm:cxn modelId="{775FAFD2-BC4F-4AD7-B451-5126424584C9}" type="presParOf" srcId="{2AE72775-7097-499E-A21C-6DCCFE8B043A}" destId="{D7AFD695-5B48-4444-8824-0C6D0AAEEA4B}" srcOrd="1" destOrd="0" presId="urn:microsoft.com/office/officeart/2005/8/layout/pyramid1"/>
    <dgm:cxn modelId="{57B87C0A-31B2-43B5-AF2E-7ABDFA5CE311}" type="presParOf" srcId="{0C865B5A-8C09-4534-8709-D61BC8FDE47B}" destId="{4DE037A6-DFD7-4BDA-BD03-9033904250D4}" srcOrd="1" destOrd="0" presId="urn:microsoft.com/office/officeart/2005/8/layout/pyramid1"/>
    <dgm:cxn modelId="{560F10C4-8CC9-4A36-B284-15E0DA386EB6}" type="presParOf" srcId="{4DE037A6-DFD7-4BDA-BD03-9033904250D4}" destId="{078B3435-1B34-4006-B6FC-3F10AE08B5CA}" srcOrd="0" destOrd="0" presId="urn:microsoft.com/office/officeart/2005/8/layout/pyramid1"/>
    <dgm:cxn modelId="{5317A80E-088C-4532-BB01-6D5ACC935944}" type="presParOf" srcId="{4DE037A6-DFD7-4BDA-BD03-9033904250D4}" destId="{F86A40D6-EBD0-40D7-B812-F08751135911}" srcOrd="1" destOrd="0" presId="urn:microsoft.com/office/officeart/2005/8/layout/pyramid1"/>
    <dgm:cxn modelId="{6384BABA-FFF4-4CC3-8183-081D5AC7A55C}" type="presParOf" srcId="{0C865B5A-8C09-4534-8709-D61BC8FDE47B}" destId="{EEAD774A-E6C9-4ED0-AC46-B85278A77FBF}" srcOrd="2" destOrd="0" presId="urn:microsoft.com/office/officeart/2005/8/layout/pyramid1"/>
    <dgm:cxn modelId="{BCA08342-13C7-416C-91A5-AF68C36A50E3}" type="presParOf" srcId="{EEAD774A-E6C9-4ED0-AC46-B85278A77FBF}" destId="{4DB56F0C-5BCF-4B33-A0D1-982D426E9180}" srcOrd="0" destOrd="0" presId="urn:microsoft.com/office/officeart/2005/8/layout/pyramid1"/>
    <dgm:cxn modelId="{3A08B3FA-ACD7-4188-8800-492CE4452F4F}" type="presParOf" srcId="{EEAD774A-E6C9-4ED0-AC46-B85278A77FBF}" destId="{46D88E43-36E7-4C98-8E43-A93CFAA2160C}" srcOrd="1" destOrd="0" presId="urn:microsoft.com/office/officeart/2005/8/layout/pyramid1"/>
    <dgm:cxn modelId="{3896DC7D-3EBC-4A8F-BE02-09FEA333686A}" type="presParOf" srcId="{0C865B5A-8C09-4534-8709-D61BC8FDE47B}" destId="{2A8A2E7F-3390-4193-90EA-73C0CF05E18D}" srcOrd="3" destOrd="0" presId="urn:microsoft.com/office/officeart/2005/8/layout/pyramid1"/>
    <dgm:cxn modelId="{4A56D14F-330D-4C60-98D9-4EFF771A6D7A}" type="presParOf" srcId="{2A8A2E7F-3390-4193-90EA-73C0CF05E18D}" destId="{63305814-0F95-43C5-9A21-D0B1156CA072}" srcOrd="0" destOrd="0" presId="urn:microsoft.com/office/officeart/2005/8/layout/pyramid1"/>
    <dgm:cxn modelId="{7667C7F1-60DF-4EEC-A809-84022C1D2BD8}" type="presParOf" srcId="{2A8A2E7F-3390-4193-90EA-73C0CF05E18D}" destId="{9A029018-E70A-4DAD-B1B9-E067E0106463}" srcOrd="1" destOrd="0" presId="urn:microsoft.com/office/officeart/2005/8/layout/pyramid1"/>
    <dgm:cxn modelId="{3E28AEA8-748F-4C13-9261-1526369A46B7}" type="presParOf" srcId="{0C865B5A-8C09-4534-8709-D61BC8FDE47B}" destId="{EAB53659-89C1-4454-AB1A-10C91E98ACEF}" srcOrd="4" destOrd="0" presId="urn:microsoft.com/office/officeart/2005/8/layout/pyramid1"/>
    <dgm:cxn modelId="{3CEE9552-E23C-4DC4-807F-91C36DB1A8E6}" type="presParOf" srcId="{EAB53659-89C1-4454-AB1A-10C91E98ACEF}" destId="{48A0DCDB-B3B6-40F1-B316-D5709EFB4C93}" srcOrd="0" destOrd="0" presId="urn:microsoft.com/office/officeart/2005/8/layout/pyramid1"/>
    <dgm:cxn modelId="{79E5E41B-95E4-4F2B-8F11-AEFAC3D5595D}" type="presParOf" srcId="{EAB53659-89C1-4454-AB1A-10C91E98ACEF}" destId="{C2A6D204-97A9-492E-A7C0-C19D03CC0E26}" srcOrd="1" destOrd="0" presId="urn:microsoft.com/office/officeart/2005/8/layout/pyramid1"/>
    <dgm:cxn modelId="{AA20F76A-0CE6-46B9-AA7A-B4DA04A9C4AC}" type="presParOf" srcId="{0C865B5A-8C09-4534-8709-D61BC8FDE47B}" destId="{6B7F8D8F-0F76-49D8-AB42-D67C570C0D95}" srcOrd="5" destOrd="0" presId="urn:microsoft.com/office/officeart/2005/8/layout/pyramid1"/>
    <dgm:cxn modelId="{F520400A-C765-4FD3-90E0-A48E933C8A96}" type="presParOf" srcId="{6B7F8D8F-0F76-49D8-AB42-D67C570C0D95}" destId="{8D93A8B8-1E72-471E-B048-7D6AB8BB9091}" srcOrd="0" destOrd="0" presId="urn:microsoft.com/office/officeart/2005/8/layout/pyramid1"/>
    <dgm:cxn modelId="{FF60D7AE-AFDF-4E43-B77C-A4C432EADD15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7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D45FC5-E9EC-40FC-B10E-E9CEA4F861ED}" type="presOf" srcId="{8CCD36F1-6010-4C59-9684-EF2F10AEFCF6}" destId="{D7AFD695-5B48-4444-8824-0C6D0AAEEA4B}" srcOrd="1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7144EAE7-CB1F-47F2-8F0F-DB46303AFCD6}" type="presOf" srcId="{8143C8BD-BCD2-49E1-BDCB-4118693D9E3F}" destId="{9A029018-E70A-4DAD-B1B9-E067E0106463}" srcOrd="1" destOrd="0" presId="urn:microsoft.com/office/officeart/2005/8/layout/pyramid1"/>
    <dgm:cxn modelId="{9A0F1F8C-9BAA-4AF8-9FF8-003751B71877}" type="presOf" srcId="{14CFF7D4-FCA2-4D08-AA31-72DF28CEBDE1}" destId="{46D88E43-36E7-4C98-8E43-A93CFAA2160C}" srcOrd="1" destOrd="0" presId="urn:microsoft.com/office/officeart/2005/8/layout/pyramid1"/>
    <dgm:cxn modelId="{A63D22B2-D16D-46BC-840F-530DA2286BBE}" type="presOf" srcId="{8F59FC71-BAAA-41D2-A6F6-AA9527C60963}" destId="{F86A40D6-EBD0-40D7-B812-F08751135911}" srcOrd="1" destOrd="0" presId="urn:microsoft.com/office/officeart/2005/8/layout/pyramid1"/>
    <dgm:cxn modelId="{83F803D5-A866-4578-B919-807DBB599681}" type="presOf" srcId="{EDAC366C-CD51-41AB-BFBC-7F34D6DC8F6D}" destId="{48A0DCDB-B3B6-40F1-B316-D5709EFB4C93}" srcOrd="0" destOrd="0" presId="urn:microsoft.com/office/officeart/2005/8/layout/pyramid1"/>
    <dgm:cxn modelId="{CC4245DE-F0CE-4C7B-A6DD-25909ACAFEF4}" type="presOf" srcId="{4477D0D5-D0D7-4E8E-8F30-DEF8DA921245}" destId="{C528E63E-7259-4CC1-805C-C21CEB22BABA}" srcOrd="1" destOrd="0" presId="urn:microsoft.com/office/officeart/2005/8/layout/pyramid1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A25EAE39-C9D2-49D5-BCFB-E5B1CCD83166}" type="presOf" srcId="{14CFF7D4-FCA2-4D08-AA31-72DF28CEBDE1}" destId="{4DB56F0C-5BCF-4B33-A0D1-982D426E9180}" srcOrd="0" destOrd="0" presId="urn:microsoft.com/office/officeart/2005/8/layout/pyramid1"/>
    <dgm:cxn modelId="{FC09FD91-AB5B-44C6-BEE3-ECA2AF8705C4}" type="presOf" srcId="{8F59FC71-BAAA-41D2-A6F6-AA9527C60963}" destId="{078B3435-1B34-4006-B6FC-3F10AE08B5CA}" srcOrd="0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1231C94A-5470-4359-8917-C7EC99726FD5}" type="presOf" srcId="{8CCD36F1-6010-4C59-9684-EF2F10AEFCF6}" destId="{86F4B158-EA18-45D4-9D3B-341C7F1ADC21}" srcOrd="0" destOrd="0" presId="urn:microsoft.com/office/officeart/2005/8/layout/pyramid1"/>
    <dgm:cxn modelId="{D90CF448-A76F-4FF1-A63C-64AA27DF69D4}" type="presOf" srcId="{64E0782A-4C16-4008-81CB-6F26967B6A5D}" destId="{0C865B5A-8C09-4534-8709-D61BC8FDE47B}" srcOrd="0" destOrd="0" presId="urn:microsoft.com/office/officeart/2005/8/layout/pyramid1"/>
    <dgm:cxn modelId="{C6FDF9B6-552F-45E8-BAF6-BFAEC5C825BC}" type="presOf" srcId="{EDAC366C-CD51-41AB-BFBC-7F34D6DC8F6D}" destId="{C2A6D204-97A9-492E-A7C0-C19D03CC0E26}" srcOrd="1" destOrd="0" presId="urn:microsoft.com/office/officeart/2005/8/layout/pyramid1"/>
    <dgm:cxn modelId="{7BDC9B55-1D9C-4B91-B595-99167D9C3AAF}" type="presOf" srcId="{8143C8BD-BCD2-49E1-BDCB-4118693D9E3F}" destId="{63305814-0F95-43C5-9A21-D0B1156CA072}" srcOrd="0" destOrd="0" presId="urn:microsoft.com/office/officeart/2005/8/layout/pyramid1"/>
    <dgm:cxn modelId="{AF9A0D6B-1F29-46C9-8F61-306167B343AB}" type="presOf" srcId="{4477D0D5-D0D7-4E8E-8F30-DEF8DA921245}" destId="{8D93A8B8-1E72-471E-B048-7D6AB8BB9091}" srcOrd="0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CBEF911C-2B78-40A6-AEAC-466E74A32656}" type="presParOf" srcId="{0C865B5A-8C09-4534-8709-D61BC8FDE47B}" destId="{2AE72775-7097-499E-A21C-6DCCFE8B043A}" srcOrd="0" destOrd="0" presId="urn:microsoft.com/office/officeart/2005/8/layout/pyramid1"/>
    <dgm:cxn modelId="{74A68CD4-9638-4726-8EC0-2680A5F05B2F}" type="presParOf" srcId="{2AE72775-7097-499E-A21C-6DCCFE8B043A}" destId="{86F4B158-EA18-45D4-9D3B-341C7F1ADC21}" srcOrd="0" destOrd="0" presId="urn:microsoft.com/office/officeart/2005/8/layout/pyramid1"/>
    <dgm:cxn modelId="{160381C2-B0A4-479D-A19E-93B66D479AD7}" type="presParOf" srcId="{2AE72775-7097-499E-A21C-6DCCFE8B043A}" destId="{D7AFD695-5B48-4444-8824-0C6D0AAEEA4B}" srcOrd="1" destOrd="0" presId="urn:microsoft.com/office/officeart/2005/8/layout/pyramid1"/>
    <dgm:cxn modelId="{5ADFD348-9A65-497E-940A-BE9A37EECBD3}" type="presParOf" srcId="{0C865B5A-8C09-4534-8709-D61BC8FDE47B}" destId="{4DE037A6-DFD7-4BDA-BD03-9033904250D4}" srcOrd="1" destOrd="0" presId="urn:microsoft.com/office/officeart/2005/8/layout/pyramid1"/>
    <dgm:cxn modelId="{8498D09D-382B-4E9B-999B-1CA1F8892F98}" type="presParOf" srcId="{4DE037A6-DFD7-4BDA-BD03-9033904250D4}" destId="{078B3435-1B34-4006-B6FC-3F10AE08B5CA}" srcOrd="0" destOrd="0" presId="urn:microsoft.com/office/officeart/2005/8/layout/pyramid1"/>
    <dgm:cxn modelId="{679C39FA-33CF-4CC4-A7E5-371AF1C54DED}" type="presParOf" srcId="{4DE037A6-DFD7-4BDA-BD03-9033904250D4}" destId="{F86A40D6-EBD0-40D7-B812-F08751135911}" srcOrd="1" destOrd="0" presId="urn:microsoft.com/office/officeart/2005/8/layout/pyramid1"/>
    <dgm:cxn modelId="{F29E3B0F-042A-48CB-A3CD-54F60D04CF92}" type="presParOf" srcId="{0C865B5A-8C09-4534-8709-D61BC8FDE47B}" destId="{EEAD774A-E6C9-4ED0-AC46-B85278A77FBF}" srcOrd="2" destOrd="0" presId="urn:microsoft.com/office/officeart/2005/8/layout/pyramid1"/>
    <dgm:cxn modelId="{63DA98AC-3503-44BA-A0B8-8AA552DCA609}" type="presParOf" srcId="{EEAD774A-E6C9-4ED0-AC46-B85278A77FBF}" destId="{4DB56F0C-5BCF-4B33-A0D1-982D426E9180}" srcOrd="0" destOrd="0" presId="urn:microsoft.com/office/officeart/2005/8/layout/pyramid1"/>
    <dgm:cxn modelId="{F7EF197E-AF0B-41A8-80D3-870F4CD18A51}" type="presParOf" srcId="{EEAD774A-E6C9-4ED0-AC46-B85278A77FBF}" destId="{46D88E43-36E7-4C98-8E43-A93CFAA2160C}" srcOrd="1" destOrd="0" presId="urn:microsoft.com/office/officeart/2005/8/layout/pyramid1"/>
    <dgm:cxn modelId="{6A8AF300-6CEE-48C0-8AA1-B2A7DF4D2EBA}" type="presParOf" srcId="{0C865B5A-8C09-4534-8709-D61BC8FDE47B}" destId="{2A8A2E7F-3390-4193-90EA-73C0CF05E18D}" srcOrd="3" destOrd="0" presId="urn:microsoft.com/office/officeart/2005/8/layout/pyramid1"/>
    <dgm:cxn modelId="{FA039555-FEC7-4142-B14C-93BFEA3F75E0}" type="presParOf" srcId="{2A8A2E7F-3390-4193-90EA-73C0CF05E18D}" destId="{63305814-0F95-43C5-9A21-D0B1156CA072}" srcOrd="0" destOrd="0" presId="urn:microsoft.com/office/officeart/2005/8/layout/pyramid1"/>
    <dgm:cxn modelId="{CC8EF5B7-8302-47EC-95B0-C9192295681B}" type="presParOf" srcId="{2A8A2E7F-3390-4193-90EA-73C0CF05E18D}" destId="{9A029018-E70A-4DAD-B1B9-E067E0106463}" srcOrd="1" destOrd="0" presId="urn:microsoft.com/office/officeart/2005/8/layout/pyramid1"/>
    <dgm:cxn modelId="{48CDFFD5-E82B-438B-96D9-877112B1E010}" type="presParOf" srcId="{0C865B5A-8C09-4534-8709-D61BC8FDE47B}" destId="{EAB53659-89C1-4454-AB1A-10C91E98ACEF}" srcOrd="4" destOrd="0" presId="urn:microsoft.com/office/officeart/2005/8/layout/pyramid1"/>
    <dgm:cxn modelId="{AE6BE1A1-EB2D-4B0F-A3A8-A750C014A201}" type="presParOf" srcId="{EAB53659-89C1-4454-AB1A-10C91E98ACEF}" destId="{48A0DCDB-B3B6-40F1-B316-D5709EFB4C93}" srcOrd="0" destOrd="0" presId="urn:microsoft.com/office/officeart/2005/8/layout/pyramid1"/>
    <dgm:cxn modelId="{71D457B3-D867-43E8-BC5E-D3892C0D4A33}" type="presParOf" srcId="{EAB53659-89C1-4454-AB1A-10C91E98ACEF}" destId="{C2A6D204-97A9-492E-A7C0-C19D03CC0E26}" srcOrd="1" destOrd="0" presId="urn:microsoft.com/office/officeart/2005/8/layout/pyramid1"/>
    <dgm:cxn modelId="{0E9E6A2E-2525-4F55-9372-853C591D9D53}" type="presParOf" srcId="{0C865B5A-8C09-4534-8709-D61BC8FDE47B}" destId="{6B7F8D8F-0F76-49D8-AB42-D67C570C0D95}" srcOrd="5" destOrd="0" presId="urn:microsoft.com/office/officeart/2005/8/layout/pyramid1"/>
    <dgm:cxn modelId="{F27D1C15-8812-43EB-ADCA-1CB8C3C03E42}" type="presParOf" srcId="{6B7F8D8F-0F76-49D8-AB42-D67C570C0D95}" destId="{8D93A8B8-1E72-471E-B048-7D6AB8BB9091}" srcOrd="0" destOrd="0" presId="urn:microsoft.com/office/officeart/2005/8/layout/pyramid1"/>
    <dgm:cxn modelId="{1421368D-C5F8-48DA-AEFA-1CAC0B2179F3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8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r>
            <a:rPr lang="en-US" dirty="0" smtClean="0"/>
            <a:t>Equestrians</a:t>
          </a:r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C76CA3-8750-4628-92C7-5EC3B9006791}" type="presOf" srcId="{EDAC366C-CD51-41AB-BFBC-7F34D6DC8F6D}" destId="{C2A6D204-97A9-492E-A7C0-C19D03CC0E26}" srcOrd="1" destOrd="0" presId="urn:microsoft.com/office/officeart/2005/8/layout/pyramid1"/>
    <dgm:cxn modelId="{C5F39F69-C263-4804-BC1E-C1E63379966C}" type="presOf" srcId="{8F59FC71-BAAA-41D2-A6F6-AA9527C60963}" destId="{F86A40D6-EBD0-40D7-B812-F08751135911}" srcOrd="1" destOrd="0" presId="urn:microsoft.com/office/officeart/2005/8/layout/pyramid1"/>
    <dgm:cxn modelId="{2985876E-B88C-43D7-BE81-40EF4B3A544C}" type="presOf" srcId="{EDAC366C-CD51-41AB-BFBC-7F34D6DC8F6D}" destId="{48A0DCDB-B3B6-40F1-B316-D5709EFB4C93}" srcOrd="0" destOrd="0" presId="urn:microsoft.com/office/officeart/2005/8/layout/pyramid1"/>
    <dgm:cxn modelId="{5CA1D9B8-FC17-4236-AFE4-185F8B0C2B68}" type="presOf" srcId="{14CFF7D4-FCA2-4D08-AA31-72DF28CEBDE1}" destId="{4DB56F0C-5BCF-4B33-A0D1-982D426E9180}" srcOrd="0" destOrd="0" presId="urn:microsoft.com/office/officeart/2005/8/layout/pyramid1"/>
    <dgm:cxn modelId="{9CB0E9EE-29FF-438F-A562-27BC34E65404}" type="presOf" srcId="{8F59FC71-BAAA-41D2-A6F6-AA9527C60963}" destId="{078B3435-1B34-4006-B6FC-3F10AE08B5CA}" srcOrd="0" destOrd="0" presId="urn:microsoft.com/office/officeart/2005/8/layout/pyramid1"/>
    <dgm:cxn modelId="{DFCBA109-736E-4E3F-A01C-0FA465C429C9}" type="presOf" srcId="{8143C8BD-BCD2-49E1-BDCB-4118693D9E3F}" destId="{63305814-0F95-43C5-9A21-D0B1156CA072}" srcOrd="0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49C936C9-3351-4AE8-B003-6668E2F3EF9E}" type="presOf" srcId="{64E0782A-4C16-4008-81CB-6F26967B6A5D}" destId="{0C865B5A-8C09-4534-8709-D61BC8FDE47B}" srcOrd="0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9E601CB1-A271-4B92-BE74-7363828740C8}" type="presOf" srcId="{8CCD36F1-6010-4C59-9684-EF2F10AEFCF6}" destId="{86F4B158-EA18-45D4-9D3B-341C7F1ADC21}" srcOrd="0" destOrd="0" presId="urn:microsoft.com/office/officeart/2005/8/layout/pyramid1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E61A50C3-C128-4831-93FC-47130CB7C364}" type="presOf" srcId="{4477D0D5-D0D7-4E8E-8F30-DEF8DA921245}" destId="{8D93A8B8-1E72-471E-B048-7D6AB8BB9091}" srcOrd="0" destOrd="0" presId="urn:microsoft.com/office/officeart/2005/8/layout/pyramid1"/>
    <dgm:cxn modelId="{78A2EA72-96AA-44E6-8AED-AD0BA84EC788}" type="presOf" srcId="{14CFF7D4-FCA2-4D08-AA31-72DF28CEBDE1}" destId="{46D88E43-36E7-4C98-8E43-A93CFAA2160C}" srcOrd="1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CEE458CF-3BF7-4F19-8D95-A3E5F4701A69}" type="presOf" srcId="{8CCD36F1-6010-4C59-9684-EF2F10AEFCF6}" destId="{D7AFD695-5B48-4444-8824-0C6D0AAEEA4B}" srcOrd="1" destOrd="0" presId="urn:microsoft.com/office/officeart/2005/8/layout/pyramid1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6C9F95AB-01AC-4E65-80DB-C3EF0B676667}" type="presOf" srcId="{4477D0D5-D0D7-4E8E-8F30-DEF8DA921245}" destId="{C528E63E-7259-4CC1-805C-C21CEB22BABA}" srcOrd="1" destOrd="0" presId="urn:microsoft.com/office/officeart/2005/8/layout/pyramid1"/>
    <dgm:cxn modelId="{2D8566A0-C9E5-4FD1-81E7-AF662A5FB563}" type="presOf" srcId="{8143C8BD-BCD2-49E1-BDCB-4118693D9E3F}" destId="{9A029018-E70A-4DAD-B1B9-E067E0106463}" srcOrd="1" destOrd="0" presId="urn:microsoft.com/office/officeart/2005/8/layout/pyramid1"/>
    <dgm:cxn modelId="{90AD7BD1-112A-483D-91C2-E056AD5DDA73}" type="presParOf" srcId="{0C865B5A-8C09-4534-8709-D61BC8FDE47B}" destId="{2AE72775-7097-499E-A21C-6DCCFE8B043A}" srcOrd="0" destOrd="0" presId="urn:microsoft.com/office/officeart/2005/8/layout/pyramid1"/>
    <dgm:cxn modelId="{89AF9C9C-EC2F-4585-8BBC-F080B3DB0D7A}" type="presParOf" srcId="{2AE72775-7097-499E-A21C-6DCCFE8B043A}" destId="{86F4B158-EA18-45D4-9D3B-341C7F1ADC21}" srcOrd="0" destOrd="0" presId="urn:microsoft.com/office/officeart/2005/8/layout/pyramid1"/>
    <dgm:cxn modelId="{48C6103D-CF5A-4261-8366-0CFAB0A09349}" type="presParOf" srcId="{2AE72775-7097-499E-A21C-6DCCFE8B043A}" destId="{D7AFD695-5B48-4444-8824-0C6D0AAEEA4B}" srcOrd="1" destOrd="0" presId="urn:microsoft.com/office/officeart/2005/8/layout/pyramid1"/>
    <dgm:cxn modelId="{8DBC1BB4-E945-4C1B-BBD5-71380BE4815D}" type="presParOf" srcId="{0C865B5A-8C09-4534-8709-D61BC8FDE47B}" destId="{4DE037A6-DFD7-4BDA-BD03-9033904250D4}" srcOrd="1" destOrd="0" presId="urn:microsoft.com/office/officeart/2005/8/layout/pyramid1"/>
    <dgm:cxn modelId="{C167A93E-C57D-4346-B62D-3494B2DF6250}" type="presParOf" srcId="{4DE037A6-DFD7-4BDA-BD03-9033904250D4}" destId="{078B3435-1B34-4006-B6FC-3F10AE08B5CA}" srcOrd="0" destOrd="0" presId="urn:microsoft.com/office/officeart/2005/8/layout/pyramid1"/>
    <dgm:cxn modelId="{4CF8DB87-AD15-4194-B6F3-5673CD2D2470}" type="presParOf" srcId="{4DE037A6-DFD7-4BDA-BD03-9033904250D4}" destId="{F86A40D6-EBD0-40D7-B812-F08751135911}" srcOrd="1" destOrd="0" presId="urn:microsoft.com/office/officeart/2005/8/layout/pyramid1"/>
    <dgm:cxn modelId="{49CA1FA0-DEAB-44E2-9AE6-D39B6976E8D4}" type="presParOf" srcId="{0C865B5A-8C09-4534-8709-D61BC8FDE47B}" destId="{EEAD774A-E6C9-4ED0-AC46-B85278A77FBF}" srcOrd="2" destOrd="0" presId="urn:microsoft.com/office/officeart/2005/8/layout/pyramid1"/>
    <dgm:cxn modelId="{8BC8FD68-3B55-4DF8-AC27-26C6D3427273}" type="presParOf" srcId="{EEAD774A-E6C9-4ED0-AC46-B85278A77FBF}" destId="{4DB56F0C-5BCF-4B33-A0D1-982D426E9180}" srcOrd="0" destOrd="0" presId="urn:microsoft.com/office/officeart/2005/8/layout/pyramid1"/>
    <dgm:cxn modelId="{F1360419-D27E-4182-9E0C-DFB732928EBC}" type="presParOf" srcId="{EEAD774A-E6C9-4ED0-AC46-B85278A77FBF}" destId="{46D88E43-36E7-4C98-8E43-A93CFAA2160C}" srcOrd="1" destOrd="0" presId="urn:microsoft.com/office/officeart/2005/8/layout/pyramid1"/>
    <dgm:cxn modelId="{F594A83C-0578-45AC-BAD5-C4262A3EA4E0}" type="presParOf" srcId="{0C865B5A-8C09-4534-8709-D61BC8FDE47B}" destId="{2A8A2E7F-3390-4193-90EA-73C0CF05E18D}" srcOrd="3" destOrd="0" presId="urn:microsoft.com/office/officeart/2005/8/layout/pyramid1"/>
    <dgm:cxn modelId="{B72917E0-9A7D-4E7A-8874-8AC975A3393D}" type="presParOf" srcId="{2A8A2E7F-3390-4193-90EA-73C0CF05E18D}" destId="{63305814-0F95-43C5-9A21-D0B1156CA072}" srcOrd="0" destOrd="0" presId="urn:microsoft.com/office/officeart/2005/8/layout/pyramid1"/>
    <dgm:cxn modelId="{72721654-6E5E-4E1F-B0A8-E4BC5F908E33}" type="presParOf" srcId="{2A8A2E7F-3390-4193-90EA-73C0CF05E18D}" destId="{9A029018-E70A-4DAD-B1B9-E067E0106463}" srcOrd="1" destOrd="0" presId="urn:microsoft.com/office/officeart/2005/8/layout/pyramid1"/>
    <dgm:cxn modelId="{15B2ED0A-1AA2-42F3-B81F-C6816CCD11B9}" type="presParOf" srcId="{0C865B5A-8C09-4534-8709-D61BC8FDE47B}" destId="{EAB53659-89C1-4454-AB1A-10C91E98ACEF}" srcOrd="4" destOrd="0" presId="urn:microsoft.com/office/officeart/2005/8/layout/pyramid1"/>
    <dgm:cxn modelId="{67FD3384-6174-4BD2-920B-1C6291A09D83}" type="presParOf" srcId="{EAB53659-89C1-4454-AB1A-10C91E98ACEF}" destId="{48A0DCDB-B3B6-40F1-B316-D5709EFB4C93}" srcOrd="0" destOrd="0" presId="urn:microsoft.com/office/officeart/2005/8/layout/pyramid1"/>
    <dgm:cxn modelId="{FF172AAC-0EA6-474D-8399-7F1F34FBA4B5}" type="presParOf" srcId="{EAB53659-89C1-4454-AB1A-10C91E98ACEF}" destId="{C2A6D204-97A9-492E-A7C0-C19D03CC0E26}" srcOrd="1" destOrd="0" presId="urn:microsoft.com/office/officeart/2005/8/layout/pyramid1"/>
    <dgm:cxn modelId="{FD0EE471-6C12-4C50-8A2F-043A6AAC0BB1}" type="presParOf" srcId="{0C865B5A-8C09-4534-8709-D61BC8FDE47B}" destId="{6B7F8D8F-0F76-49D8-AB42-D67C570C0D95}" srcOrd="5" destOrd="0" presId="urn:microsoft.com/office/officeart/2005/8/layout/pyramid1"/>
    <dgm:cxn modelId="{B16EAFF1-9F8A-43A0-9CEE-ADC893E1F708}" type="presParOf" srcId="{6B7F8D8F-0F76-49D8-AB42-D67C570C0D95}" destId="{8D93A8B8-1E72-471E-B048-7D6AB8BB9091}" srcOrd="0" destOrd="0" presId="urn:microsoft.com/office/officeart/2005/8/layout/pyramid1"/>
    <dgm:cxn modelId="{6F17DCD7-D34C-4B74-A367-271263E74A76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E0782A-4C16-4008-81CB-6F26967B6A5D}" type="doc">
      <dgm:prSet loTypeId="urn:microsoft.com/office/officeart/2005/8/layout/pyramid1" loCatId="pyramid" qsTypeId="urn:microsoft.com/office/officeart/2005/8/quickstyle/simple1" qsCatId="simple" csTypeId="urn:microsoft.com/office/officeart/2005/8/colors/colorful1#9" csCatId="colorful" phldr="1"/>
      <dgm:spPr/>
    </dgm:pt>
    <dgm:pt modelId="{8CCD36F1-6010-4C59-9684-EF2F10AEFCF6}">
      <dgm:prSet phldrT="[Text]"/>
      <dgm:spPr/>
      <dgm:t>
        <a:bodyPr/>
        <a:lstStyle/>
        <a:p>
          <a:r>
            <a:rPr lang="en-US" dirty="0" smtClean="0"/>
            <a:t>Emperors</a:t>
          </a:r>
          <a:endParaRPr lang="en-US" dirty="0"/>
        </a:p>
      </dgm:t>
    </dgm:pt>
    <dgm:pt modelId="{87ACCE76-012B-43A5-91ED-50C92E88F115}" type="parTrans" cxnId="{E5569731-197E-4331-8FF1-DE3DB77A32ED}">
      <dgm:prSet/>
      <dgm:spPr/>
      <dgm:t>
        <a:bodyPr/>
        <a:lstStyle/>
        <a:p>
          <a:endParaRPr lang="en-US"/>
        </a:p>
      </dgm:t>
    </dgm:pt>
    <dgm:pt modelId="{DE69A4EE-B4B4-4AD0-A84A-C939D2492947}" type="sibTrans" cxnId="{E5569731-197E-4331-8FF1-DE3DB77A32ED}">
      <dgm:prSet/>
      <dgm:spPr/>
      <dgm:t>
        <a:bodyPr/>
        <a:lstStyle/>
        <a:p>
          <a:endParaRPr lang="en-US"/>
        </a:p>
      </dgm:t>
    </dgm:pt>
    <dgm:pt modelId="{8F59FC71-BAAA-41D2-A6F6-AA9527C60963}">
      <dgm:prSet phldrT="[Text]"/>
      <dgm:spPr/>
      <dgm:t>
        <a:bodyPr/>
        <a:lstStyle/>
        <a:p>
          <a:r>
            <a:rPr lang="en-US" dirty="0" smtClean="0"/>
            <a:t>Patricians &amp; Senators</a:t>
          </a:r>
          <a:endParaRPr lang="en-US" dirty="0"/>
        </a:p>
      </dgm:t>
    </dgm:pt>
    <dgm:pt modelId="{F5C42CE5-00C0-4F1D-A776-0A0326AF6D64}" type="parTrans" cxnId="{2B76FA82-604D-4BC9-80F0-0226F6CD8AC1}">
      <dgm:prSet/>
      <dgm:spPr/>
      <dgm:t>
        <a:bodyPr/>
        <a:lstStyle/>
        <a:p>
          <a:endParaRPr lang="en-US"/>
        </a:p>
      </dgm:t>
    </dgm:pt>
    <dgm:pt modelId="{A5B52368-AD3D-4456-BA63-2D1D8967B10D}" type="sibTrans" cxnId="{2B76FA82-604D-4BC9-80F0-0226F6CD8AC1}">
      <dgm:prSet/>
      <dgm:spPr/>
      <dgm:t>
        <a:bodyPr/>
        <a:lstStyle/>
        <a:p>
          <a:endParaRPr lang="en-US"/>
        </a:p>
      </dgm:t>
    </dgm:pt>
    <dgm:pt modelId="{14CFF7D4-FCA2-4D08-AA31-72DF28CEBDE1}">
      <dgm:prSet phldrT="[Text]"/>
      <dgm:spPr/>
      <dgm:t>
        <a:bodyPr/>
        <a:lstStyle/>
        <a:p>
          <a:r>
            <a:rPr lang="en-US" dirty="0" smtClean="0"/>
            <a:t>Equestrians</a:t>
          </a:r>
          <a:endParaRPr lang="en-US" dirty="0"/>
        </a:p>
      </dgm:t>
    </dgm:pt>
    <dgm:pt modelId="{E1DE2272-E32C-4568-96D3-5AF293A1172F}" type="parTrans" cxnId="{B3FE6D28-CFFF-4EF0-BE41-9B1EED706F24}">
      <dgm:prSet/>
      <dgm:spPr/>
      <dgm:t>
        <a:bodyPr/>
        <a:lstStyle/>
        <a:p>
          <a:endParaRPr lang="en-US"/>
        </a:p>
      </dgm:t>
    </dgm:pt>
    <dgm:pt modelId="{38E23A3D-B252-4973-9AA2-7A6B98953690}" type="sibTrans" cxnId="{B3FE6D28-CFFF-4EF0-BE41-9B1EED706F24}">
      <dgm:prSet/>
      <dgm:spPr/>
      <dgm:t>
        <a:bodyPr/>
        <a:lstStyle/>
        <a:p>
          <a:endParaRPr lang="en-US"/>
        </a:p>
      </dgm:t>
    </dgm:pt>
    <dgm:pt modelId="{8143C8BD-BCD2-49E1-BDCB-4118693D9E3F}">
      <dgm:prSet/>
      <dgm:spPr/>
      <dgm:t>
        <a:bodyPr/>
        <a:lstStyle/>
        <a:p>
          <a:r>
            <a:rPr lang="en-US" dirty="0" smtClean="0"/>
            <a:t>Plebeians</a:t>
          </a:r>
          <a:endParaRPr lang="en-US" dirty="0"/>
        </a:p>
      </dgm:t>
    </dgm:pt>
    <dgm:pt modelId="{9ADCCD9D-814B-4AB4-8405-F5A24AC1EF6D}" type="parTrans" cxnId="{62E987C3-6BFF-44D9-B6B4-5B71A711D88A}">
      <dgm:prSet/>
      <dgm:spPr/>
      <dgm:t>
        <a:bodyPr/>
        <a:lstStyle/>
        <a:p>
          <a:endParaRPr lang="en-US"/>
        </a:p>
      </dgm:t>
    </dgm:pt>
    <dgm:pt modelId="{04578ED2-8B31-465D-9E18-91613D2E7905}" type="sibTrans" cxnId="{62E987C3-6BFF-44D9-B6B4-5B71A711D88A}">
      <dgm:prSet/>
      <dgm:spPr/>
      <dgm:t>
        <a:bodyPr/>
        <a:lstStyle/>
        <a:p>
          <a:endParaRPr lang="en-US"/>
        </a:p>
      </dgm:t>
    </dgm:pt>
    <dgm:pt modelId="{EDAC366C-CD51-41AB-BFBC-7F34D6DC8F6D}">
      <dgm:prSet/>
      <dgm:spPr/>
      <dgm:t>
        <a:bodyPr/>
        <a:lstStyle/>
        <a:p>
          <a:endParaRPr lang="en-US" dirty="0"/>
        </a:p>
      </dgm:t>
    </dgm:pt>
    <dgm:pt modelId="{EA1F6554-74F0-4CF1-A5BD-F5681039AEAA}" type="parTrans" cxnId="{FC4E5ABF-C762-4807-8089-1C573890AF52}">
      <dgm:prSet/>
      <dgm:spPr/>
      <dgm:t>
        <a:bodyPr/>
        <a:lstStyle/>
        <a:p>
          <a:endParaRPr lang="en-US"/>
        </a:p>
      </dgm:t>
    </dgm:pt>
    <dgm:pt modelId="{BF78A275-8B87-475C-A7E6-1BCFB705D640}" type="sibTrans" cxnId="{FC4E5ABF-C762-4807-8089-1C573890AF52}">
      <dgm:prSet/>
      <dgm:spPr/>
      <dgm:t>
        <a:bodyPr/>
        <a:lstStyle/>
        <a:p>
          <a:endParaRPr lang="en-US"/>
        </a:p>
      </dgm:t>
    </dgm:pt>
    <dgm:pt modelId="{4477D0D5-D0D7-4E8E-8F30-DEF8DA921245}">
      <dgm:prSet/>
      <dgm:spPr/>
      <dgm:t>
        <a:bodyPr/>
        <a:lstStyle/>
        <a:p>
          <a:endParaRPr lang="en-US" dirty="0"/>
        </a:p>
      </dgm:t>
    </dgm:pt>
    <dgm:pt modelId="{5C7F34D5-26EB-4116-8D8E-5F6B2851D549}" type="parTrans" cxnId="{63A68A76-DE4D-4642-92FE-43E8226B5083}">
      <dgm:prSet/>
      <dgm:spPr/>
      <dgm:t>
        <a:bodyPr/>
        <a:lstStyle/>
        <a:p>
          <a:endParaRPr lang="en-US"/>
        </a:p>
      </dgm:t>
    </dgm:pt>
    <dgm:pt modelId="{AF2248F0-5CFF-4F08-9C44-FB8CA12075F9}" type="sibTrans" cxnId="{63A68A76-DE4D-4642-92FE-43E8226B5083}">
      <dgm:prSet/>
      <dgm:spPr/>
      <dgm:t>
        <a:bodyPr/>
        <a:lstStyle/>
        <a:p>
          <a:endParaRPr lang="en-US"/>
        </a:p>
      </dgm:t>
    </dgm:pt>
    <dgm:pt modelId="{0C865B5A-8C09-4534-8709-D61BC8FDE47B}" type="pres">
      <dgm:prSet presAssocID="{64E0782A-4C16-4008-81CB-6F26967B6A5D}" presName="Name0" presStyleCnt="0">
        <dgm:presLayoutVars>
          <dgm:dir/>
          <dgm:animLvl val="lvl"/>
          <dgm:resizeHandles val="exact"/>
        </dgm:presLayoutVars>
      </dgm:prSet>
      <dgm:spPr/>
    </dgm:pt>
    <dgm:pt modelId="{2AE72775-7097-499E-A21C-6DCCFE8B043A}" type="pres">
      <dgm:prSet presAssocID="{8CCD36F1-6010-4C59-9684-EF2F10AEFCF6}" presName="Name8" presStyleCnt="0"/>
      <dgm:spPr/>
    </dgm:pt>
    <dgm:pt modelId="{86F4B158-EA18-45D4-9D3B-341C7F1ADC21}" type="pres">
      <dgm:prSet presAssocID="{8CCD36F1-6010-4C59-9684-EF2F10AEFCF6}" presName="level" presStyleLbl="node1" presStyleIdx="0" presStyleCnt="6" custScaleY="727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D695-5B48-4444-8824-0C6D0AAEEA4B}" type="pres">
      <dgm:prSet presAssocID="{8CCD36F1-6010-4C59-9684-EF2F10AEFC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037A6-DFD7-4BDA-BD03-9033904250D4}" type="pres">
      <dgm:prSet presAssocID="{8F59FC71-BAAA-41D2-A6F6-AA9527C60963}" presName="Name8" presStyleCnt="0"/>
      <dgm:spPr/>
    </dgm:pt>
    <dgm:pt modelId="{078B3435-1B34-4006-B6FC-3F10AE08B5CA}" type="pres">
      <dgm:prSet presAssocID="{8F59FC71-BAAA-41D2-A6F6-AA9527C60963}" presName="level" presStyleLbl="node1" presStyleIdx="1" presStyleCnt="6" custScaleY="611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40D6-EBD0-40D7-B812-F08751135911}" type="pres">
      <dgm:prSet presAssocID="{8F59FC71-BAAA-41D2-A6F6-AA9527C6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D774A-E6C9-4ED0-AC46-B85278A77FBF}" type="pres">
      <dgm:prSet presAssocID="{14CFF7D4-FCA2-4D08-AA31-72DF28CEBDE1}" presName="Name8" presStyleCnt="0"/>
      <dgm:spPr/>
    </dgm:pt>
    <dgm:pt modelId="{4DB56F0C-5BCF-4B33-A0D1-982D426E9180}" type="pres">
      <dgm:prSet presAssocID="{14CFF7D4-FCA2-4D08-AA31-72DF28CEBDE1}" presName="level" presStyleLbl="node1" presStyleIdx="2" presStyleCnt="6" custScaleY="815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8E43-36E7-4C98-8E43-A93CFAA2160C}" type="pres">
      <dgm:prSet presAssocID="{14CFF7D4-FCA2-4D08-AA31-72DF28CEBD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2E7F-3390-4193-90EA-73C0CF05E18D}" type="pres">
      <dgm:prSet presAssocID="{8143C8BD-BCD2-49E1-BDCB-4118693D9E3F}" presName="Name8" presStyleCnt="0"/>
      <dgm:spPr/>
    </dgm:pt>
    <dgm:pt modelId="{63305814-0F95-43C5-9A21-D0B1156CA072}" type="pres">
      <dgm:prSet presAssocID="{8143C8BD-BCD2-49E1-BDCB-4118693D9E3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9018-E70A-4DAD-B1B9-E067E0106463}" type="pres">
      <dgm:prSet presAssocID="{8143C8BD-BCD2-49E1-BDCB-4118693D9E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3659-89C1-4454-AB1A-10C91E98ACEF}" type="pres">
      <dgm:prSet presAssocID="{EDAC366C-CD51-41AB-BFBC-7F34D6DC8F6D}" presName="Name8" presStyleCnt="0"/>
      <dgm:spPr/>
    </dgm:pt>
    <dgm:pt modelId="{48A0DCDB-B3B6-40F1-B316-D5709EFB4C93}" type="pres">
      <dgm:prSet presAssocID="{EDAC366C-CD51-41AB-BFBC-7F34D6DC8F6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D204-97A9-492E-A7C0-C19D03CC0E26}" type="pres">
      <dgm:prSet presAssocID="{EDAC366C-CD51-41AB-BFBC-7F34D6DC8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8D8F-0F76-49D8-AB42-D67C570C0D95}" type="pres">
      <dgm:prSet presAssocID="{4477D0D5-D0D7-4E8E-8F30-DEF8DA921245}" presName="Name8" presStyleCnt="0"/>
      <dgm:spPr/>
    </dgm:pt>
    <dgm:pt modelId="{8D93A8B8-1E72-471E-B048-7D6AB8BB9091}" type="pres">
      <dgm:prSet presAssocID="{4477D0D5-D0D7-4E8E-8F30-DEF8DA921245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8E63E-7259-4CC1-805C-C21CEB22BABA}" type="pres">
      <dgm:prSet presAssocID="{4477D0D5-D0D7-4E8E-8F30-DEF8DA9212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8E61F1-11B7-4B15-9E5C-9147B2EEA2A3}" type="presOf" srcId="{8143C8BD-BCD2-49E1-BDCB-4118693D9E3F}" destId="{9A029018-E70A-4DAD-B1B9-E067E0106463}" srcOrd="1" destOrd="0" presId="urn:microsoft.com/office/officeart/2005/8/layout/pyramid1"/>
    <dgm:cxn modelId="{76F60ECE-9855-4E2A-B836-24554C61BAA0}" type="presOf" srcId="{EDAC366C-CD51-41AB-BFBC-7F34D6DC8F6D}" destId="{C2A6D204-97A9-492E-A7C0-C19D03CC0E26}" srcOrd="1" destOrd="0" presId="urn:microsoft.com/office/officeart/2005/8/layout/pyramid1"/>
    <dgm:cxn modelId="{67635B37-48E5-475C-A199-C2B745B955AE}" type="presOf" srcId="{8CCD36F1-6010-4C59-9684-EF2F10AEFCF6}" destId="{D7AFD695-5B48-4444-8824-0C6D0AAEEA4B}" srcOrd="1" destOrd="0" presId="urn:microsoft.com/office/officeart/2005/8/layout/pyramid1"/>
    <dgm:cxn modelId="{B3FE6D28-CFFF-4EF0-BE41-9B1EED706F24}" srcId="{64E0782A-4C16-4008-81CB-6F26967B6A5D}" destId="{14CFF7D4-FCA2-4D08-AA31-72DF28CEBDE1}" srcOrd="2" destOrd="0" parTransId="{E1DE2272-E32C-4568-96D3-5AF293A1172F}" sibTransId="{38E23A3D-B252-4973-9AA2-7A6B98953690}"/>
    <dgm:cxn modelId="{2520E855-E460-40AD-89EF-418AFA39F10E}" type="presOf" srcId="{4477D0D5-D0D7-4E8E-8F30-DEF8DA921245}" destId="{8D93A8B8-1E72-471E-B048-7D6AB8BB9091}" srcOrd="0" destOrd="0" presId="urn:microsoft.com/office/officeart/2005/8/layout/pyramid1"/>
    <dgm:cxn modelId="{63A68A76-DE4D-4642-92FE-43E8226B5083}" srcId="{64E0782A-4C16-4008-81CB-6F26967B6A5D}" destId="{4477D0D5-D0D7-4E8E-8F30-DEF8DA921245}" srcOrd="5" destOrd="0" parTransId="{5C7F34D5-26EB-4116-8D8E-5F6B2851D549}" sibTransId="{AF2248F0-5CFF-4F08-9C44-FB8CA12075F9}"/>
    <dgm:cxn modelId="{2B76FA82-604D-4BC9-80F0-0226F6CD8AC1}" srcId="{64E0782A-4C16-4008-81CB-6F26967B6A5D}" destId="{8F59FC71-BAAA-41D2-A6F6-AA9527C60963}" srcOrd="1" destOrd="0" parTransId="{F5C42CE5-00C0-4F1D-A776-0A0326AF6D64}" sibTransId="{A5B52368-AD3D-4456-BA63-2D1D8967B10D}"/>
    <dgm:cxn modelId="{EB53C395-6B4C-4E45-BFBD-843CFC0E22A7}" type="presOf" srcId="{4477D0D5-D0D7-4E8E-8F30-DEF8DA921245}" destId="{C528E63E-7259-4CC1-805C-C21CEB22BABA}" srcOrd="1" destOrd="0" presId="urn:microsoft.com/office/officeart/2005/8/layout/pyramid1"/>
    <dgm:cxn modelId="{FAA5B888-6D67-4B2D-9EA4-D5F1F53947F3}" type="presOf" srcId="{8CCD36F1-6010-4C59-9684-EF2F10AEFCF6}" destId="{86F4B158-EA18-45D4-9D3B-341C7F1ADC21}" srcOrd="0" destOrd="0" presId="urn:microsoft.com/office/officeart/2005/8/layout/pyramid1"/>
    <dgm:cxn modelId="{E5569731-197E-4331-8FF1-DE3DB77A32ED}" srcId="{64E0782A-4C16-4008-81CB-6F26967B6A5D}" destId="{8CCD36F1-6010-4C59-9684-EF2F10AEFCF6}" srcOrd="0" destOrd="0" parTransId="{87ACCE76-012B-43A5-91ED-50C92E88F115}" sibTransId="{DE69A4EE-B4B4-4AD0-A84A-C939D2492947}"/>
    <dgm:cxn modelId="{9DA40472-2098-4D63-BA06-261846DD3BF0}" type="presOf" srcId="{8F59FC71-BAAA-41D2-A6F6-AA9527C60963}" destId="{F86A40D6-EBD0-40D7-B812-F08751135911}" srcOrd="1" destOrd="0" presId="urn:microsoft.com/office/officeart/2005/8/layout/pyramid1"/>
    <dgm:cxn modelId="{066EED40-B2FF-413C-A5F6-43101D9E3043}" type="presOf" srcId="{14CFF7D4-FCA2-4D08-AA31-72DF28CEBDE1}" destId="{46D88E43-36E7-4C98-8E43-A93CFAA2160C}" srcOrd="1" destOrd="0" presId="urn:microsoft.com/office/officeart/2005/8/layout/pyramid1"/>
    <dgm:cxn modelId="{E3088AC2-630F-4C2D-AEB7-2CC177618118}" type="presOf" srcId="{64E0782A-4C16-4008-81CB-6F26967B6A5D}" destId="{0C865B5A-8C09-4534-8709-D61BC8FDE47B}" srcOrd="0" destOrd="0" presId="urn:microsoft.com/office/officeart/2005/8/layout/pyramid1"/>
    <dgm:cxn modelId="{FC4E5ABF-C762-4807-8089-1C573890AF52}" srcId="{64E0782A-4C16-4008-81CB-6F26967B6A5D}" destId="{EDAC366C-CD51-41AB-BFBC-7F34D6DC8F6D}" srcOrd="4" destOrd="0" parTransId="{EA1F6554-74F0-4CF1-A5BD-F5681039AEAA}" sibTransId="{BF78A275-8B87-475C-A7E6-1BCFB705D640}"/>
    <dgm:cxn modelId="{CE793A67-EF71-4486-B76F-29708B5E320E}" type="presOf" srcId="{14CFF7D4-FCA2-4D08-AA31-72DF28CEBDE1}" destId="{4DB56F0C-5BCF-4B33-A0D1-982D426E9180}" srcOrd="0" destOrd="0" presId="urn:microsoft.com/office/officeart/2005/8/layout/pyramid1"/>
    <dgm:cxn modelId="{C90FAE77-6587-44FB-A9AB-3AE8AABF9E1D}" type="presOf" srcId="{8F59FC71-BAAA-41D2-A6F6-AA9527C60963}" destId="{078B3435-1B34-4006-B6FC-3F10AE08B5CA}" srcOrd="0" destOrd="0" presId="urn:microsoft.com/office/officeart/2005/8/layout/pyramid1"/>
    <dgm:cxn modelId="{62E987C3-6BFF-44D9-B6B4-5B71A711D88A}" srcId="{64E0782A-4C16-4008-81CB-6F26967B6A5D}" destId="{8143C8BD-BCD2-49E1-BDCB-4118693D9E3F}" srcOrd="3" destOrd="0" parTransId="{9ADCCD9D-814B-4AB4-8405-F5A24AC1EF6D}" sibTransId="{04578ED2-8B31-465D-9E18-91613D2E7905}"/>
    <dgm:cxn modelId="{9917B368-3A6D-4B9A-BEB9-D3A0744685CE}" type="presOf" srcId="{8143C8BD-BCD2-49E1-BDCB-4118693D9E3F}" destId="{63305814-0F95-43C5-9A21-D0B1156CA072}" srcOrd="0" destOrd="0" presId="urn:microsoft.com/office/officeart/2005/8/layout/pyramid1"/>
    <dgm:cxn modelId="{08170310-9B4C-46AC-8CC6-DEFE843C155E}" type="presOf" srcId="{EDAC366C-CD51-41AB-BFBC-7F34D6DC8F6D}" destId="{48A0DCDB-B3B6-40F1-B316-D5709EFB4C93}" srcOrd="0" destOrd="0" presId="urn:microsoft.com/office/officeart/2005/8/layout/pyramid1"/>
    <dgm:cxn modelId="{FE5C2E39-4BEA-4483-BAD8-78ED5A66E0C6}" type="presParOf" srcId="{0C865B5A-8C09-4534-8709-D61BC8FDE47B}" destId="{2AE72775-7097-499E-A21C-6DCCFE8B043A}" srcOrd="0" destOrd="0" presId="urn:microsoft.com/office/officeart/2005/8/layout/pyramid1"/>
    <dgm:cxn modelId="{BA9E94D4-B544-4D51-BCAF-58231AB31B6F}" type="presParOf" srcId="{2AE72775-7097-499E-A21C-6DCCFE8B043A}" destId="{86F4B158-EA18-45D4-9D3B-341C7F1ADC21}" srcOrd="0" destOrd="0" presId="urn:microsoft.com/office/officeart/2005/8/layout/pyramid1"/>
    <dgm:cxn modelId="{062DD2B7-D9ED-4E71-8EBD-06722FBB5BAB}" type="presParOf" srcId="{2AE72775-7097-499E-A21C-6DCCFE8B043A}" destId="{D7AFD695-5B48-4444-8824-0C6D0AAEEA4B}" srcOrd="1" destOrd="0" presId="urn:microsoft.com/office/officeart/2005/8/layout/pyramid1"/>
    <dgm:cxn modelId="{0D9DD59C-607E-4ADE-8917-4FD6D0806827}" type="presParOf" srcId="{0C865B5A-8C09-4534-8709-D61BC8FDE47B}" destId="{4DE037A6-DFD7-4BDA-BD03-9033904250D4}" srcOrd="1" destOrd="0" presId="urn:microsoft.com/office/officeart/2005/8/layout/pyramid1"/>
    <dgm:cxn modelId="{F7AC210A-B41B-4424-B36C-BFA3026E14D6}" type="presParOf" srcId="{4DE037A6-DFD7-4BDA-BD03-9033904250D4}" destId="{078B3435-1B34-4006-B6FC-3F10AE08B5CA}" srcOrd="0" destOrd="0" presId="urn:microsoft.com/office/officeart/2005/8/layout/pyramid1"/>
    <dgm:cxn modelId="{FA48D0B6-F11E-474B-8771-85ECBE0D68AB}" type="presParOf" srcId="{4DE037A6-DFD7-4BDA-BD03-9033904250D4}" destId="{F86A40D6-EBD0-40D7-B812-F08751135911}" srcOrd="1" destOrd="0" presId="urn:microsoft.com/office/officeart/2005/8/layout/pyramid1"/>
    <dgm:cxn modelId="{B5DFAFB7-67A6-4A32-B9DC-067AE83272A8}" type="presParOf" srcId="{0C865B5A-8C09-4534-8709-D61BC8FDE47B}" destId="{EEAD774A-E6C9-4ED0-AC46-B85278A77FBF}" srcOrd="2" destOrd="0" presId="urn:microsoft.com/office/officeart/2005/8/layout/pyramid1"/>
    <dgm:cxn modelId="{B0428401-0901-4523-88EA-67C2A75CEDEC}" type="presParOf" srcId="{EEAD774A-E6C9-4ED0-AC46-B85278A77FBF}" destId="{4DB56F0C-5BCF-4B33-A0D1-982D426E9180}" srcOrd="0" destOrd="0" presId="urn:microsoft.com/office/officeart/2005/8/layout/pyramid1"/>
    <dgm:cxn modelId="{510BD03A-6AB3-4A12-AE55-6F16F5C75547}" type="presParOf" srcId="{EEAD774A-E6C9-4ED0-AC46-B85278A77FBF}" destId="{46D88E43-36E7-4C98-8E43-A93CFAA2160C}" srcOrd="1" destOrd="0" presId="urn:microsoft.com/office/officeart/2005/8/layout/pyramid1"/>
    <dgm:cxn modelId="{393DD437-12FA-4ED0-9757-F7758991F8B9}" type="presParOf" srcId="{0C865B5A-8C09-4534-8709-D61BC8FDE47B}" destId="{2A8A2E7F-3390-4193-90EA-73C0CF05E18D}" srcOrd="3" destOrd="0" presId="urn:microsoft.com/office/officeart/2005/8/layout/pyramid1"/>
    <dgm:cxn modelId="{1E3F64B1-FFEE-4218-BDD8-FEEBD0967C68}" type="presParOf" srcId="{2A8A2E7F-3390-4193-90EA-73C0CF05E18D}" destId="{63305814-0F95-43C5-9A21-D0B1156CA072}" srcOrd="0" destOrd="0" presId="urn:microsoft.com/office/officeart/2005/8/layout/pyramid1"/>
    <dgm:cxn modelId="{4A429BD3-A7BF-4974-964B-ED33BBF2BD78}" type="presParOf" srcId="{2A8A2E7F-3390-4193-90EA-73C0CF05E18D}" destId="{9A029018-E70A-4DAD-B1B9-E067E0106463}" srcOrd="1" destOrd="0" presId="urn:microsoft.com/office/officeart/2005/8/layout/pyramid1"/>
    <dgm:cxn modelId="{77D6DB05-E2E3-4EDA-AFE5-2B007244A077}" type="presParOf" srcId="{0C865B5A-8C09-4534-8709-D61BC8FDE47B}" destId="{EAB53659-89C1-4454-AB1A-10C91E98ACEF}" srcOrd="4" destOrd="0" presId="urn:microsoft.com/office/officeart/2005/8/layout/pyramid1"/>
    <dgm:cxn modelId="{D412173D-64F0-49D7-ACE7-E997E8A1A78C}" type="presParOf" srcId="{EAB53659-89C1-4454-AB1A-10C91E98ACEF}" destId="{48A0DCDB-B3B6-40F1-B316-D5709EFB4C93}" srcOrd="0" destOrd="0" presId="urn:microsoft.com/office/officeart/2005/8/layout/pyramid1"/>
    <dgm:cxn modelId="{5FF5706B-BE6B-4B0F-8387-6068AA527015}" type="presParOf" srcId="{EAB53659-89C1-4454-AB1A-10C91E98ACEF}" destId="{C2A6D204-97A9-492E-A7C0-C19D03CC0E26}" srcOrd="1" destOrd="0" presId="urn:microsoft.com/office/officeart/2005/8/layout/pyramid1"/>
    <dgm:cxn modelId="{A1139E2C-74E1-4496-B96B-9C7792B1E9C8}" type="presParOf" srcId="{0C865B5A-8C09-4534-8709-D61BC8FDE47B}" destId="{6B7F8D8F-0F76-49D8-AB42-D67C570C0D95}" srcOrd="5" destOrd="0" presId="urn:microsoft.com/office/officeart/2005/8/layout/pyramid1"/>
    <dgm:cxn modelId="{F55D77B9-3E2B-45F5-B2E9-96278FEBC532}" type="presParOf" srcId="{6B7F8D8F-0F76-49D8-AB42-D67C570C0D95}" destId="{8D93A8B8-1E72-471E-B048-7D6AB8BB9091}" srcOrd="0" destOrd="0" presId="urn:microsoft.com/office/officeart/2005/8/layout/pyramid1"/>
    <dgm:cxn modelId="{BC9300F2-5DC0-41E1-847E-2BF073851DC0}" type="presParOf" srcId="{6B7F8D8F-0F76-49D8-AB42-D67C570C0D95}" destId="{C528E63E-7259-4CC1-805C-C21CEB22BA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A008D-CAFE-4272-9061-21C6A40BF177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9320B-F228-43A6-8A0E-0527007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2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CF472-270A-4E73-9AC7-53DAD0B4EC3E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D3972-2B91-4B9B-B6B8-8C250000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9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D3972-2B91-4B9B-B6B8-8C2500003F87}" type="slidenum">
              <a:rPr lang="en-US" smtClean="0"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6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ABF8A-4854-4A94-A5CE-32CAF583CE7F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55285-A22C-4030-A644-8968F8FFF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60FDF-AF87-4FB1-9EFA-0DDDA6D818B9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F42D3-80B0-42A0-95D5-FA9FC3456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6F420-9E23-4B5C-8270-E240B7A2E7B9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F4DF-0A57-4308-96B1-D4C657D86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41BA-69C8-4B2B-B949-F92DD617C78B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198D1-63CC-4CDC-AD54-589891B4F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29A1-B9D3-420C-B5D5-1585C0728B10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1996-0EAE-4D88-BEDA-E0D4CB39B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D0EE5-DF23-44D9-BF6B-492F6E8D9CBB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7D18-3B2E-46FF-A915-C51376954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A326D-E3C4-455A-8FB4-012E95A1ABD1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B16DC-C7B1-449F-A200-7C81D0367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F7C9-9DD9-46BF-AEB5-47592CECD730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A2E89-4445-451A-AAD3-E3A68A535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8FB57-4E0D-409E-A246-C8D72B43EE06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4899-F26D-46FF-B607-3157D2617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E3CAD-35FB-482C-B92D-03CDB009A4B4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0B647-C70A-4804-9015-B3AB76C9F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64D2-749C-4674-9C7A-0938F2604C3A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82CA-6757-45CC-B1B4-132BF4D92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C25375-A186-41DC-8FC0-F5C55DA74425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29505-6C60-4693-90BE-AD0559D31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05" r:id="rId2"/>
    <p:sldLayoutId id="2147483912" r:id="rId3"/>
    <p:sldLayoutId id="2147483906" r:id="rId4"/>
    <p:sldLayoutId id="2147483913" r:id="rId5"/>
    <p:sldLayoutId id="2147483907" r:id="rId6"/>
    <p:sldLayoutId id="2147483908" r:id="rId7"/>
    <p:sldLayoutId id="2147483914" r:id="rId8"/>
    <p:sldLayoutId id="2147483915" r:id="rId9"/>
    <p:sldLayoutId id="2147483909" r:id="rId10"/>
    <p:sldLayoutId id="2147483910" r:id="rId11"/>
  </p:sldLayoutIdLst>
  <p:transition spd="med">
    <p:wipe dir="u"/>
  </p:transition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969696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0808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305800" cy="2209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z="6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Social Hierarchy </a:t>
            </a:r>
            <a:br>
              <a:rPr sz="6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</a:br>
            <a:r>
              <a:rPr sz="6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in the </a:t>
            </a:r>
            <a:br>
              <a:rPr sz="6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</a:br>
            <a:r>
              <a:rPr sz="6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Roman Empire</a:t>
            </a:r>
            <a:endParaRPr sz="6000" dirty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</a:t>
            </a:r>
            <a:r>
              <a:rPr lang="en-US" sz="2000" u="sng" dirty="0" smtClean="0"/>
              <a:t>Roman Empire</a:t>
            </a:r>
            <a:r>
              <a:rPr lang="en-US" sz="2000" dirty="0" smtClean="0"/>
              <a:t>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</a:t>
            </a:r>
            <a:r>
              <a:rPr lang="en-US" sz="2000" u="sng" dirty="0" smtClean="0"/>
              <a:t>villas</a:t>
            </a:r>
            <a:r>
              <a:rPr lang="en-US" sz="2000" dirty="0" smtClean="0"/>
              <a:t>, eating the best ____and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_______.  He had lots of ______and 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wives and mothers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daughter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of an emperor.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wives and mothers.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daughter of an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Not much information exists about Roman women in the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first century.  Women were not allowed to be active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________, so nobody wrote about them.  Neither were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taught how to _____, so they could not tell their own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stories.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wives and mothers.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daughter of an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Not much information exists about Roman women in the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first century.  Women were not allowed to be active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politics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so nobody wrote about them.  Neither were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taught how to _____, so they could not tell their own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stories.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wives and mothers.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daughter of an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Not much information exists about Roman women in the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first century.  Women were not allowed to be active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politics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so nobody wrote about them.  Neither were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taught how to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write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so they could not tell their own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stories.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wives and mothers.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daughter of an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Not much information exists about Roman women in the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first century.  Women were not allowed to be active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politics, so nobody wrote about them.  Neither were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taught how to write, so they could not tell their own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stories.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Legal Rights – Unlike society in ancient Egypt, Rome did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not regard women as _____ to men before the law. 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received only a basic _________, if any at all, and were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subject to the _________ of a man.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wives and mothers.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daughter of an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Not much information exists about Roman women in the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first century.  Women were not allowed to be active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politics, so nobody wrote about them.  Neither were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taught how to write, so they could not tell their own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stories.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Legal Rights – Unlike society in ancient Egypt, Rome did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not regard women as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equal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to men before the law. 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received only a basic _________, if any at all, and were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subject to the _________ of a man.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wives and mothers.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daughter of an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Not much information exists about Roman women in the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first century.  Women were not allowed to be active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politics, so nobody wrote about them.  Neither were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taught how to write, so they could not tell their own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stories.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Legal Rights – Unlike society in ancient Egypt, Rome did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not regard women as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equal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to men before the law. 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received only a basic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education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if any at all, and were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subject to the _________ of a man.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wives and mothers.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daughter of an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Not much information exists about Roman women in the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first century.  Women were not allowed to be active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politics, so nobody wrote about them.  Neither were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taught how to write, so they could not tell their own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stories.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Legal Rights – Unlike society in ancient Egypt, Rome did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not regard women as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equal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to men before the law.  They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received only a basic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education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if any at all, and were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subject to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authority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of a man.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___________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______.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movie stars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______.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</a:t>
            </a:r>
            <a:r>
              <a:rPr lang="en-US" sz="2000" u="sng" dirty="0" smtClean="0"/>
              <a:t>Roman Empire</a:t>
            </a:r>
            <a:r>
              <a:rPr lang="en-US" sz="2000" dirty="0" smtClean="0"/>
              <a:t>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</a:t>
            </a:r>
            <a:r>
              <a:rPr lang="en-US" sz="2000" u="sng" dirty="0" smtClean="0"/>
              <a:t>villas</a:t>
            </a:r>
            <a:r>
              <a:rPr lang="en-US" sz="2000" dirty="0" smtClean="0"/>
              <a:t>, eating the best </a:t>
            </a:r>
            <a:r>
              <a:rPr lang="en-US" sz="2000" u="sng" dirty="0" smtClean="0"/>
              <a:t>food</a:t>
            </a:r>
            <a:r>
              <a:rPr lang="en-US" sz="2000" dirty="0" smtClean="0"/>
              <a:t>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_____.  He had lots of ______and 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movie stars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slaves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_____________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_______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entertainment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_______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entertainment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funeral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entertainment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funeral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This changed over time.  The nobility began to put on gladiator shows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memory of the _____ and by the time _____________ was in charge, these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exhibitions had become public spectacles.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entertainment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funeral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This changed over time.  The nobility began to put on gladiator shows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memory of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dead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and by the time _____________ was in charge, these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exhibitions had become public spectacles.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entertainment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funeral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This changed over time.  The nobility began to put on gladiator shows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memory of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dead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and by the time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Julius Caesar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was in charge, these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exhibitions had become public spectacles.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entertainment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funeral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This changed over time.  The nobility began to put on gladiator shows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memory of the dead and by the time Julius Caesar was in charge, these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exhibitions had become public spectacles.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Organized games -  The games took place in ____________.  Gladiators would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be sent to the arena to fight to the death before cheering crowds of _________.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contests became more organized gladiators became more ___________.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entertainment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funeral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This changed over time.  The nobility began to put on gladiator shows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memory of the dead and by the time Julius Caesar was in charge, these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exhibitions had become public spectacles.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Organized games -  The games took place in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amphitheaters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Gladiators would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be sent to the arena to fight to the death before cheering crowds of _________.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contests became more organized gladiators became more ___________.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entertainment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funeral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This changed over time.  The nobility began to put on gladiator shows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memory of the dead and by the time Julius Caesar was in charge, these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exhibitions had become public spectacles.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Organized games -  The games took place in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amphitheaters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Gladiators would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be sent to the arena to fight to the death before cheering crowds of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thousands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contests became more organized gladiators became more ___________.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</a:t>
            </a:r>
            <a:r>
              <a:rPr lang="en-US" sz="2000" u="sng" dirty="0" smtClean="0"/>
              <a:t>Roman Empire</a:t>
            </a:r>
            <a:r>
              <a:rPr lang="en-US" sz="2000" dirty="0" smtClean="0"/>
              <a:t>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</a:t>
            </a:r>
            <a:r>
              <a:rPr lang="en-US" sz="2000" u="sng" dirty="0" smtClean="0"/>
              <a:t>villas</a:t>
            </a:r>
            <a:r>
              <a:rPr lang="en-US" sz="2000" dirty="0" smtClean="0"/>
              <a:t>, eating the best </a:t>
            </a:r>
            <a:r>
              <a:rPr lang="en-US" sz="2000" u="sng" dirty="0" smtClean="0"/>
              <a:t>food</a:t>
            </a:r>
            <a:r>
              <a:rPr lang="en-US" sz="2000" dirty="0" smtClean="0"/>
              <a:t>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</a:t>
            </a:r>
            <a:r>
              <a:rPr lang="en-US" sz="2000" u="sng" dirty="0" smtClean="0"/>
              <a:t>clothes</a:t>
            </a:r>
            <a:r>
              <a:rPr lang="en-US" sz="2000" dirty="0" smtClean="0"/>
              <a:t>.  He had lots of ______and 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r>
              <a:rPr lang="en-US" sz="5400" dirty="0" smtClean="0">
                <a:latin typeface="Impact" pitchFamily="34" charset="0"/>
              </a:rPr>
              <a:t>Gladiators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Successful gladiators were the movie stars of the first century.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Bloody, brutal but popular, gladiator matches are often seen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dark side of Roman civilization.  Gladiators were one particular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class of slaves.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Ceremonial, public violence had been a favorite entertainment of the Romans for   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centuries.  The practice began as an ancient Etruscan funeral ritual:  when a tribal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chief died, his warriors would make a blood sacrifice to his spirit by fighting to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the death by his tomb.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This changed over time.  The nobility began to put on gladiator shows in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memory of the dead and by the time Julius Caesar was in charge, these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exhibitions had become public spectacles.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Organized games -  The games took place in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amphitheaters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Gladiators would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be sent to the arena to fight to the death before cheering crowds of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thousands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As the contests became more organized gladiators became more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specialized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28600"/>
            <a:ext cx="2019300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495800" cy="2743200"/>
          </a:xfrm>
        </p:spPr>
        <p:txBody>
          <a:bodyPr/>
          <a:lstStyle/>
          <a:p>
            <a:pPr algn="ctr"/>
            <a:r>
              <a:rPr lang="en-US" sz="11500" dirty="0" smtClean="0">
                <a:latin typeface="Juice ITC" pitchFamily="82" charset="0"/>
              </a:rPr>
              <a:t>Slaves</a:t>
            </a:r>
            <a:endParaRPr lang="en-US" sz="11500" dirty="0"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153400" cy="874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The most unfortunate slaves were the ______, who were worked often to the point of _____ by their owners.</a:t>
            </a:r>
          </a:p>
        </p:txBody>
      </p:sp>
      <p:pic>
        <p:nvPicPr>
          <p:cNvPr id="5" name="Picture 4" descr="hierarchy empire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886200" cy="2685796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495800" cy="2743200"/>
          </a:xfrm>
        </p:spPr>
        <p:txBody>
          <a:bodyPr/>
          <a:lstStyle/>
          <a:p>
            <a:pPr algn="ctr"/>
            <a:r>
              <a:rPr lang="en-US" sz="11500" dirty="0" smtClean="0">
                <a:latin typeface="Juice ITC" pitchFamily="82" charset="0"/>
              </a:rPr>
              <a:t>Slaves</a:t>
            </a:r>
            <a:endParaRPr lang="en-US" sz="11500" dirty="0"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153400" cy="874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The most unfortunate slaves were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miners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who were worked often to the point of _____ by their owners.</a:t>
            </a:r>
          </a:p>
        </p:txBody>
      </p:sp>
      <p:pic>
        <p:nvPicPr>
          <p:cNvPr id="5" name="Picture 4" descr="hierarchy empire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886200" cy="2685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495800" cy="2743200"/>
          </a:xfrm>
        </p:spPr>
        <p:txBody>
          <a:bodyPr/>
          <a:lstStyle/>
          <a:p>
            <a:pPr algn="ctr"/>
            <a:r>
              <a:rPr lang="en-US" sz="11500" dirty="0" smtClean="0">
                <a:latin typeface="Juice ITC" pitchFamily="82" charset="0"/>
              </a:rPr>
              <a:t>Slaves</a:t>
            </a:r>
            <a:endParaRPr lang="en-US" sz="11500" dirty="0"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153400" cy="874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The most unfortunate slaves were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miners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who were worked often to the point of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death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by their owners.</a:t>
            </a:r>
          </a:p>
        </p:txBody>
      </p:sp>
      <p:pic>
        <p:nvPicPr>
          <p:cNvPr id="5" name="Picture 4" descr="hierarchy empire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886200" cy="2685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495800" cy="2743200"/>
          </a:xfrm>
        </p:spPr>
        <p:txBody>
          <a:bodyPr/>
          <a:lstStyle/>
          <a:p>
            <a:pPr algn="ctr"/>
            <a:r>
              <a:rPr lang="en-US" sz="11500" dirty="0" smtClean="0">
                <a:latin typeface="Juice ITC" pitchFamily="82" charset="0"/>
              </a:rPr>
              <a:t>Slaves</a:t>
            </a:r>
            <a:endParaRPr lang="en-US" sz="11500" dirty="0"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The most unfortunate slaves were the miners, who were worked often to the point of death by their owners.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Some slaves were a part of the ____________, or domestic ________ who worked in the households of more wealthy families.</a:t>
            </a:r>
          </a:p>
        </p:txBody>
      </p:sp>
      <p:pic>
        <p:nvPicPr>
          <p:cNvPr id="5" name="Picture 4" descr="hierarchy empire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886200" cy="2685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495800" cy="2743200"/>
          </a:xfrm>
        </p:spPr>
        <p:txBody>
          <a:bodyPr/>
          <a:lstStyle/>
          <a:p>
            <a:pPr algn="ctr"/>
            <a:r>
              <a:rPr lang="en-US" sz="11500" dirty="0" smtClean="0">
                <a:latin typeface="Juice ITC" pitchFamily="82" charset="0"/>
              </a:rPr>
              <a:t>Slaves</a:t>
            </a:r>
            <a:endParaRPr lang="en-US" sz="11500" dirty="0"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The most unfortunate slaves were the miners, who were worked often to the point of death by their owners.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Some slaves were a part of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police force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or domestic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________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who worked in the households of more wealthy families.</a:t>
            </a:r>
          </a:p>
        </p:txBody>
      </p:sp>
      <p:pic>
        <p:nvPicPr>
          <p:cNvPr id="5" name="Picture 4" descr="hierarchy empire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886200" cy="2685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495800" cy="2743200"/>
          </a:xfrm>
        </p:spPr>
        <p:txBody>
          <a:bodyPr/>
          <a:lstStyle/>
          <a:p>
            <a:pPr algn="ctr"/>
            <a:r>
              <a:rPr lang="en-US" sz="11500" dirty="0" smtClean="0">
                <a:latin typeface="Juice ITC" pitchFamily="82" charset="0"/>
              </a:rPr>
              <a:t>Slaves</a:t>
            </a:r>
            <a:endParaRPr lang="en-US" sz="11500" dirty="0"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The most unfortunate slaves were the miners, who were worked often to the point of death by their owners.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Some slaves were a part of the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police force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or domestic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servants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who worked in the households of more wealthy families.</a:t>
            </a:r>
          </a:p>
        </p:txBody>
      </p:sp>
      <p:pic>
        <p:nvPicPr>
          <p:cNvPr id="5" name="Picture 4" descr="hierarchy empire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886200" cy="2685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495800" cy="2743200"/>
          </a:xfrm>
        </p:spPr>
        <p:txBody>
          <a:bodyPr/>
          <a:lstStyle/>
          <a:p>
            <a:pPr algn="ctr"/>
            <a:r>
              <a:rPr lang="en-US" sz="11500" dirty="0" smtClean="0">
                <a:latin typeface="Juice ITC" pitchFamily="82" charset="0"/>
              </a:rPr>
              <a:t>Slaves</a:t>
            </a:r>
            <a:endParaRPr lang="en-US" sz="11500" dirty="0"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153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The most unfortunate slaves were the miners, who were worked often to the point of death by their owners.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Some slaves were a part of the police force, or domestic servants who worked in the households of more wealthy families.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Sometimes, enslaved people ________ and tried to escape.</a:t>
            </a:r>
          </a:p>
        </p:txBody>
      </p:sp>
      <p:pic>
        <p:nvPicPr>
          <p:cNvPr id="5" name="Picture 4" descr="hierarchy empire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886200" cy="2685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495800" cy="2743200"/>
          </a:xfrm>
        </p:spPr>
        <p:txBody>
          <a:bodyPr/>
          <a:lstStyle/>
          <a:p>
            <a:pPr algn="ctr"/>
            <a:r>
              <a:rPr lang="en-US" sz="11500" dirty="0" smtClean="0">
                <a:latin typeface="Juice ITC" pitchFamily="82" charset="0"/>
              </a:rPr>
              <a:t>Slaves</a:t>
            </a:r>
            <a:endParaRPr lang="en-US" sz="11500" dirty="0"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153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The most unfortunate slaves were the miners, who were worked often to the point of death by their owners.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Some slaves were a part of the police force, or domestic servants who worked in the households of more wealthy families.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Sometimes, enslaved people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rebelled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and tried to escape.</a:t>
            </a:r>
          </a:p>
        </p:txBody>
      </p:sp>
      <p:pic>
        <p:nvPicPr>
          <p:cNvPr id="5" name="Picture 4" descr="hierarchy empire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886200" cy="2685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495800" cy="2743200"/>
          </a:xfrm>
        </p:spPr>
        <p:txBody>
          <a:bodyPr/>
          <a:lstStyle/>
          <a:p>
            <a:pPr algn="ctr"/>
            <a:r>
              <a:rPr lang="en-US" sz="11500" dirty="0" smtClean="0">
                <a:latin typeface="Juice ITC" pitchFamily="82" charset="0"/>
              </a:rPr>
              <a:t>Slaves</a:t>
            </a:r>
            <a:endParaRPr lang="en-US" sz="11500" dirty="0"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153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The most unfortunate slaves were the miners, who were worked often to the point of death by their owners.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Some slaves were a part of the police force, or domestic servants who worked in the households of more wealthy families.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Sometimes, enslaved people rebelled and tried to escape.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You will also find information from your graphic organizers/notes pertaining to the articles we read.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886200" cy="2685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</a:t>
            </a:r>
            <a:r>
              <a:rPr lang="en-US" sz="2000" u="sng" dirty="0" smtClean="0"/>
              <a:t>Roman Empire</a:t>
            </a:r>
            <a:r>
              <a:rPr lang="en-US" sz="2000" dirty="0" smtClean="0"/>
              <a:t>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</a:t>
            </a:r>
            <a:r>
              <a:rPr lang="en-US" sz="2000" u="sng" dirty="0" smtClean="0"/>
              <a:t>villas</a:t>
            </a:r>
            <a:r>
              <a:rPr lang="en-US" sz="2000" dirty="0" smtClean="0"/>
              <a:t>, eating the best </a:t>
            </a:r>
            <a:r>
              <a:rPr lang="en-US" sz="2000" u="sng" dirty="0" smtClean="0"/>
              <a:t>food</a:t>
            </a:r>
            <a:r>
              <a:rPr lang="en-US" sz="2000" dirty="0" smtClean="0"/>
              <a:t>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</a:t>
            </a:r>
            <a:r>
              <a:rPr lang="en-US" sz="2000" u="sng" dirty="0" smtClean="0"/>
              <a:t>clothes</a:t>
            </a:r>
            <a:r>
              <a:rPr lang="en-US" sz="2000" dirty="0" smtClean="0"/>
              <a:t>.  He had lots of </a:t>
            </a:r>
            <a:r>
              <a:rPr lang="en-US" sz="2000" u="sng" dirty="0" smtClean="0"/>
              <a:t>power</a:t>
            </a:r>
            <a:r>
              <a:rPr lang="en-US" sz="2000" dirty="0" smtClean="0"/>
              <a:t> and 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latin typeface="Juice ITC" pitchFamily="82" charset="0"/>
              </a:rPr>
              <a:t>Hierarchy Project:</a:t>
            </a:r>
            <a:endParaRPr lang="en-US" sz="7200" dirty="0">
              <a:latin typeface="Juice ITC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Juice ITC" pitchFamily="82" charset="0"/>
              </a:rPr>
              <a:t>10 categories in the pyramid (30 points)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Juice ITC" pitchFamily="82" charset="0"/>
              </a:rPr>
              <a:t>10 pictures (1 pt. each)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Juice ITC" pitchFamily="82" charset="0"/>
              </a:rPr>
              <a:t>10 descriptions (2 sentences at least, 2 pts. </a:t>
            </a:r>
            <a:r>
              <a:rPr lang="en-US" sz="3200" dirty="0">
                <a:latin typeface="Juice ITC" pitchFamily="82" charset="0"/>
              </a:rPr>
              <a:t>e</a:t>
            </a:r>
            <a:r>
              <a:rPr lang="en-US" sz="3200" dirty="0" smtClean="0">
                <a:latin typeface="Juice ITC" pitchFamily="82" charset="0"/>
              </a:rPr>
              <a:t>ach)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smtClean="0">
                <a:latin typeface="Juice ITC" pitchFamily="82" charset="0"/>
              </a:rPr>
              <a:t>Title, Creativity</a:t>
            </a:r>
            <a:r>
              <a:rPr lang="en-US" sz="3200" dirty="0" smtClean="0">
                <a:latin typeface="Juice ITC" pitchFamily="82" charset="0"/>
              </a:rPr>
              <a:t>, NEATNESS, spelling, punctuation, etc… (10 points)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200" dirty="0">
              <a:latin typeface="Juice ITC" pitchFamily="8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Juice ITC" pitchFamily="82" charset="0"/>
              </a:rPr>
              <a:t>Total Project:  40 points</a:t>
            </a:r>
            <a:endParaRPr lang="en-US" sz="3200" dirty="0">
              <a:latin typeface="Juice ITC" pitchFamily="8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</a:t>
            </a:r>
            <a:r>
              <a:rPr lang="en-US" sz="2000" u="sng" dirty="0" smtClean="0"/>
              <a:t>Roman Empire</a:t>
            </a:r>
            <a:r>
              <a:rPr lang="en-US" sz="2000" dirty="0" smtClean="0"/>
              <a:t>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</a:t>
            </a:r>
            <a:r>
              <a:rPr lang="en-US" sz="2000" u="sng" dirty="0" smtClean="0"/>
              <a:t>villas</a:t>
            </a:r>
            <a:r>
              <a:rPr lang="en-US" sz="2000" dirty="0" smtClean="0"/>
              <a:t>, eating the best </a:t>
            </a:r>
            <a:r>
              <a:rPr lang="en-US" sz="2000" u="sng" dirty="0" smtClean="0"/>
              <a:t>food</a:t>
            </a:r>
            <a:r>
              <a:rPr lang="en-US" sz="2000" dirty="0" smtClean="0"/>
              <a:t>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</a:t>
            </a:r>
            <a:r>
              <a:rPr lang="en-US" sz="2000" u="sng" dirty="0" smtClean="0"/>
              <a:t>clothes</a:t>
            </a:r>
            <a:r>
              <a:rPr lang="en-US" sz="2000" dirty="0" smtClean="0"/>
              <a:t>.  He had lots of </a:t>
            </a:r>
            <a:r>
              <a:rPr lang="en-US" sz="2000" u="sng" dirty="0" smtClean="0"/>
              <a:t>power</a:t>
            </a:r>
            <a:r>
              <a:rPr lang="en-US" sz="2000" dirty="0" smtClean="0"/>
              <a:t> and </a:t>
            </a:r>
            <a:r>
              <a:rPr lang="en-US" sz="2000" u="sng" dirty="0" smtClean="0"/>
              <a:t>authority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____ and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______…they spent time with favorite pastimes, like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music, poetry, hunting, and horse racing.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</a:t>
            </a:r>
            <a:r>
              <a:rPr lang="en-US" sz="2000" u="sng" dirty="0" smtClean="0"/>
              <a:t>rich</a:t>
            </a:r>
            <a:r>
              <a:rPr lang="en-US" sz="2000" dirty="0" smtClean="0"/>
              <a:t> and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______…they spent time with favorite pastimes, like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music, poetry, hunting, and horse racing.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</a:t>
            </a:r>
            <a:r>
              <a:rPr lang="en-US" sz="2000" u="sng" dirty="0" smtClean="0"/>
              <a:t>rich</a:t>
            </a:r>
            <a:r>
              <a:rPr lang="en-US" sz="2000" dirty="0" smtClean="0"/>
              <a:t> and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</a:t>
            </a:r>
            <a:r>
              <a:rPr lang="en-US" sz="2000" u="sng" dirty="0" smtClean="0"/>
              <a:t>famous</a:t>
            </a:r>
            <a:r>
              <a:rPr lang="en-US" sz="2000" dirty="0" smtClean="0"/>
              <a:t>…they spent time with favorite pastimes, like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music, poetry, hunting, and horse racing.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8534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rich and famous…they spent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time with favorite pastimes, like music, poetry, hunting, and horse racing.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Emperors were not chosen on the basis of their ability or _______, but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simply because they were born into the ____________.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8534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rich and famous…they spent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time with favorite pastimes, like music, poetry, hunting, and horse racing.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Emperors were not chosen on the basis of their ability or </a:t>
            </a:r>
            <a:r>
              <a:rPr lang="en-US" sz="2000" u="sng" dirty="0" smtClean="0"/>
              <a:t>honesty</a:t>
            </a:r>
            <a:r>
              <a:rPr lang="en-US" sz="2000" dirty="0" smtClean="0"/>
              <a:t>, but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simply because they were born into the ____________.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8534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rich and famous…they spent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time with favorite pastimes, like music, poetry, hunting, and horse racing.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Emperors were not chosen on the basis of their ability or </a:t>
            </a:r>
            <a:r>
              <a:rPr lang="en-US" sz="2000" u="sng" dirty="0" smtClean="0"/>
              <a:t>honesty</a:t>
            </a:r>
            <a:r>
              <a:rPr lang="en-US" sz="2000" dirty="0" smtClean="0"/>
              <a:t>, but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simply because they were born into the </a:t>
            </a:r>
            <a:r>
              <a:rPr lang="en-US" sz="2000" u="sng" dirty="0" smtClean="0"/>
              <a:t>right family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rich and famous…they spent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time with favorite pastimes, like music, poetry, hunting, and horse racing.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Emperors were not chosen on the basis of their ability or honesty, but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simply because they were born in the right family.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But there was still drama…the throne could be passed to ________,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stepsons, or even favored courtiers, and sometimes heirs had to be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approved by the ______.  As a result, royal palaces were constantly filled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with political plots and ____________.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rich and famous…they spent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time with favorite pastimes, like music, poetry, hunting, and horse racing.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Emperors were not chosen on the basis of their ability or honesty, but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simply because they were born in the right family.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But there was still drama…the throne could be passed to </a:t>
            </a:r>
            <a:r>
              <a:rPr lang="en-US" sz="2000" u="sng" dirty="0" smtClean="0"/>
              <a:t>brothers</a:t>
            </a:r>
            <a:r>
              <a:rPr lang="en-US" sz="20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stepsons, or even favored courtiers, and sometimes heirs had to be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approved by the ______.  As a result, royal palaces were constantly filled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with political plots and ____________.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rich and famous…they spent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time with favorite pastimes, like music, poetry, hunting, and horse racing.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Emperors were not chosen on the basis of their ability or honesty, but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simply because they were born in the right family.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But there was still drama…the throne could be passed to </a:t>
            </a:r>
            <a:r>
              <a:rPr lang="en-US" sz="2000" u="sng" dirty="0" smtClean="0"/>
              <a:t>brothers</a:t>
            </a:r>
            <a:r>
              <a:rPr lang="en-US" sz="20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stepsons, or even favored courtiers, and sometimes heirs had to be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approved by the </a:t>
            </a:r>
            <a:r>
              <a:rPr lang="en-US" sz="2000" u="sng" dirty="0" smtClean="0"/>
              <a:t>Senate</a:t>
            </a:r>
            <a:r>
              <a:rPr lang="en-US" sz="2000" dirty="0" smtClean="0"/>
              <a:t>.  As a result, royal palaces were constantly filled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with political plots and ____________.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Roman Empire…lived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villas, eating the best food 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clothes.  He had lots of power and authority.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 emperor’s family lived the life of the rich and famous…they spent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time with favorite pastimes, like music, poetry, hunting, and horse racing.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Emperors were not chosen on the basis of their ability or honesty, but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simply because they were born in the right family.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But there was still drama…the throne could be passed to </a:t>
            </a:r>
            <a:r>
              <a:rPr lang="en-US" sz="2000" u="sng" dirty="0" smtClean="0"/>
              <a:t>brothers</a:t>
            </a:r>
            <a:r>
              <a:rPr lang="en-US" sz="20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stepsons, or even favored courtiers, and sometimes heirs had to be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approved by the </a:t>
            </a:r>
            <a:r>
              <a:rPr lang="en-US" sz="2000" u="sng" dirty="0" smtClean="0"/>
              <a:t>Senate</a:t>
            </a:r>
            <a:r>
              <a:rPr lang="en-US" sz="2000" dirty="0" smtClean="0"/>
              <a:t>.  As a result, royal palaces were constantly filled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with political plots and </a:t>
            </a:r>
            <a:r>
              <a:rPr lang="en-US" sz="2000" u="sng" dirty="0" smtClean="0"/>
              <a:t>conspiracies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______the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patrician families ___________Rome and its empire.  These  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families provided the empire’s ___________, _________, and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________leadership.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below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_____________Rome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___________,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_________, and   _______leadership.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below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dominated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___________,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_________, and ________leadership.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below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 emperor and his relatives, the  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patrician families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dominated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political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_________, and ________leadership.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below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patrician families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dominated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political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religious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, and ________leadership.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below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patrician families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dominated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political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religious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, and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military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leadership.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_____________________from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__________by the emperor.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wealthy landowners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chosen few who had been deliberately __________by the emperor.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wealthy landowners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chosen few who had been deliberately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promoted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by the emperor.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________ as young men for leadership, learning poetry and literature, history and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geography.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educated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as young men for leadership, learning poetry and literature, history and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geography.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educated as young men for leadership, learning poetry and literature, history and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geography.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 patrician class enjoyed special __________:  its members were excused from some ________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duties expected of other citizens, and only patricians could become ________.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educated as young men for leadership, learning poetry and literature, history and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geography.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 patrician class enjoyed special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privileges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:  its members were excused from some ________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duties expected of other citizens, and only patricians could become ________.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educated as young men for leadership, learning poetry and literature, history and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geography.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 patrician class enjoyed special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privileges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:  its members were excused from some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military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duties expected of other citizens, and only patricians could become ________.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These families provided the empire’s political, religious,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educated as young men for leadership, learning poetry and literature, history and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geography.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 patrician class enjoyed special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privileges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:  its members were excused from some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military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duties expected of other citizens, and only patricians could become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emperor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educated as young men for leadership, learning poetry and literature, history and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geography.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 patrician class enjoyed special privileges:  its members were excused from some military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duties expected of other citizens, and only patricians could become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Being a patrician carried its own _______:  patricians could find themselves becoming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wrapped up in palace _____ for power.  If they lost, they could lose their _____ and even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their _____.</a:t>
            </a:r>
            <a:endParaRPr lang="en-US" sz="16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educated as young men for leadership, learning poetry and literature, history and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geography.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 patrician class enjoyed special privileges:  its members were excused from some military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duties expected of other citizens, and only patricians could become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Being a patrician carried its own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dangers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:  patricians could find themselves becoming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wrapped up in palace _____ for power.  If they lost, they could lose their _____ and even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their _____.</a:t>
            </a:r>
            <a:endParaRPr lang="en-US" sz="16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educated as young men for leadership, learning poetry and literature, history and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geography.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 patrician class enjoyed special privileges:  its members were excused from some military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duties expected of other citizens, and only patricians could become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Being a patrician carried its own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dangers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:  patricians could find themselves becoming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wrapped up in palace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plots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for power.  If they lost, they could lose their _____ and even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their _____.</a:t>
            </a:r>
            <a:endParaRPr lang="en-US" sz="16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educated as young men for leadership, learning poetry and literature, history and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geography.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 patrician class enjoyed special privileges:  its members were excused from some military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duties expected of other citizens, and only patricians could become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Being a patrician carried its own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dangers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:  patricians could find themselves becoming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wrapped up in palace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plots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for power.  If they lost, they could lose their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homes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even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their _____.</a:t>
            </a:r>
            <a:endParaRPr lang="en-US" sz="16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r"/>
            <a:r>
              <a:rPr lang="en-US" sz="6000" dirty="0" smtClean="0">
                <a:latin typeface="Leelawadee" pitchFamily="34" charset="-34"/>
                <a:cs typeface="Leelawadee" pitchFamily="34" charset="-34"/>
              </a:rPr>
              <a:t>Patricians</a:t>
            </a:r>
            <a:endParaRPr lang="en-US" dirty="0" smtClean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4" name="Content Placeholder 3" descr="hierarchy empi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609600"/>
            <a:ext cx="2743200" cy="2023110"/>
          </a:xfrm>
        </p:spPr>
      </p:pic>
      <p:sp>
        <p:nvSpPr>
          <p:cNvPr id="7" name="TextBox 6"/>
          <p:cNvSpPr txBox="1"/>
          <p:nvPr/>
        </p:nvSpPr>
        <p:spPr>
          <a:xfrm>
            <a:off x="3352800" y="1524000"/>
            <a:ext cx="5410200" cy="15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Ranked just below the emperor and his relatives, the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patrician families dominated Rome and its empire.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These families provided the empire’s political, religious,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military leadership.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9718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Most patricians were wealthy landowners from old families, but the class was open to a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chosen few who had been deliberately promoted by the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They were educated as young men for leadership, learning poetry and literature, history and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geography.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The patrician class enjoyed special privileges:  its members were excused from some military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duties expected of other citizens, and only patricians could become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Being a patrician carried its own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dangers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:  patricians could find themselves becoming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 wrapped up in palace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plots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for power.  If they lost, they could lose their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homes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and even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 their </a:t>
            </a:r>
            <a:r>
              <a:rPr lang="en-US" sz="1600" u="sng" dirty="0" smtClean="0">
                <a:latin typeface="Leelawadee" pitchFamily="34" charset="-34"/>
                <a:cs typeface="Leelawadee" pitchFamily="34" charset="-34"/>
              </a:rPr>
              <a:t>lives</a:t>
            </a:r>
            <a:r>
              <a:rPr lang="en-US" sz="1600" dirty="0" smtClean="0">
                <a:latin typeface="Leelawadee" pitchFamily="34" charset="-34"/>
                <a:cs typeface="Leelawadee" pitchFamily="34" charset="-34"/>
              </a:rPr>
              <a:t>.</a:t>
            </a:r>
            <a:endParaRPr lang="en-US" sz="16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_________________,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______________, when Rome was under _______.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advisory council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______________, when Rome was under _______.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advisory council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patricians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when Rome was under _______.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advisory council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patricians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when Rome was under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kings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advisory council,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patricians, when Rome was under kings.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Rome became an empire, senators held much _____ power than they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did in the past, although the Senate still had some _________ power, and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occasionally decided who would become emperor.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advisory council,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patricians, when Rome was under kings.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Rome became an empire, senators held much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less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power than they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did in the past, although the Senate still had some _________ power, and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occasionally decided who would become emperor.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advisory council,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patricians, when Rome was under kings.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Rome became an empire, senators held much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less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power than they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did in the past, although the Senate still had some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political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power, and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occasionally decided who would become emperor.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advisory council,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patricians, when Rome was under kings.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Rome became an empire, senators held much less power than they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did in the past, although the Senate still had some political power, and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occasionally decided who would become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This alone ensured that the Senate and its members remained ________ and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_________.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advisory council,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patricians, when Rome was under kings.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Rome became an empire, senators held much less power than they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did in the past, although the Senate still had some political power, and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occasionally decided who would become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This alone ensured that the Senate and its members remained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relevant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_________.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Garamond" pitchFamily="18" charset="0"/>
              </a:rPr>
              <a:t>Senators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Content Placeholder 3" descr="hierarchy empi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"/>
            <a:ext cx="518160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8600" y="1447800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Senate started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as an advisory council, filled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entirely with patricians, when Rome was under kings.  By the last two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centuries of the republic, however, it had become much more powerful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a major player in politics and government.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Rome became an empire, senators held much less power than they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did in the past, although the Senate still had some political power, and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occasionally decided who would become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This alone ensured that the Senate and its members remained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relevant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important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_______ _______________, whose work was key to the smooth running of the Roman Empire.</a:t>
            </a: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874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human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resource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whose work was key to the smooth running of the Roman Empire.</a:t>
            </a: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human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resource, whose work was key to the smooth running of the Roman Empire.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its name suggests, the equestrian class was originally composed of the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________________.  In 218 BCE, equestrians took on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________ related roles when Senators were prevented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from becoming involved in trade or business.</a:t>
            </a: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human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resource, whose work was key to the smooth running of the Roman Empire.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its name suggests, the equestrian class was originally composed of the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Roman Calvary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In 218 BCE, equestrians took on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________ related roles when Senators were prevented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from becoming involved in trade or business.</a:t>
            </a: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human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resource, whose work was key to the smooth running of the Roman Empire.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its name suggests, the equestrian class was originally composed of the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Roman Calvary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In 218 BCE, equestrians took on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business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related roles when Senators were prevented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from becoming involved in trade or business.</a:t>
            </a: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human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resource, whose work was key to the smooth running of the Roman Empire.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its name suggests, the equestrian class was originally composed of the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Roman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calvary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In 218 BCE, equestrians took on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business related roles when Senators were prevented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from becoming involved in trade or business.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a result, many in the equestrian class became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_______________________.  Many were tax collectors,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_______, miners and exporters, while others managed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things like road building and ___________.</a:t>
            </a: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human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resource, whose work was key to the smooth running of the Roman Empire.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its name suggests, the equestrian class was originally composed of the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Roman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calvary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In 218 BCE, equestrians took on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business related roles when Senators were prevented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from becoming involved in trade or business.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a result, many in the equestrian class became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wealthy businessman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Many were tax collectors,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_______, miners and exporters, while others managed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things like road building and ___________.</a:t>
            </a: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human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resource, whose work was key to the smooth running of the Roman Empire.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its name suggests, the equestrian class was originally composed of the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Roman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calvary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In 218 BCE, equestrians took on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business related roles when Senators were prevented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from becoming involved in trade or business.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a result, many in the equestrian class became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wealthy businessman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Many were tax collectors,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bankers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miners and exporters, while others managed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things like road building and ___________.</a:t>
            </a: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human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resource, whose work was key to the smooth running of the Roman Empire.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its name suggests, the equestrian class was originally composed of the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Roman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calvary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In 218 BCE, equestrians took on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business related roles when Senators were prevented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from becoming involved in trade or business.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a result, many in the equestrian class became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wealthy businessman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Many were tax collectors,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bankers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, miners and exporters, while others managed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things like road building and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construction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</a:t>
            </a: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human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resource, whose work was key to the smooth running of the Roman Empire.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its name suggests, the equestrian class was originally composed of the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Roman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calvary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In 218 BCE, equestrians took on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business related roles when Senators were prevented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from becoming involved in trade or business.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a result, many in the equestrian class became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wealthy businessmen.  Many were tax collectors,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bankers, miners and exporters, while others managed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things like road building and construction.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Even though they could gain some wealth, they could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________________ to become patricians.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sz="6600" dirty="0" smtClean="0">
                <a:latin typeface="Leelawadee" pitchFamily="34" charset="-34"/>
                <a:cs typeface="Leelawadee" pitchFamily="34" charset="-34"/>
              </a:rPr>
              <a:t>Equestrians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Ranking immediately below senators, equestrians became an important human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resource, whose work was key to the smooth running of the Roman Empire.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its name suggests, the equestrian class was originally composed of the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Roman </a:t>
            </a:r>
            <a:r>
              <a:rPr lang="en-US" dirty="0" err="1" smtClean="0">
                <a:latin typeface="Leelawadee" pitchFamily="34" charset="-34"/>
                <a:cs typeface="Leelawadee" pitchFamily="34" charset="-34"/>
              </a:rPr>
              <a:t>calvary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In 218 BCE, equestrians took on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business related roles when Senators were prevented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from becoming involved in trade or business.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As a result, many in the equestrian class became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wealthy businessmen.  Many were tax collectors,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bankers, miners and exporters, while others managed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things like road building and construction.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Even though they could gain some wealth, they could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 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not move up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to become patricians.</a:t>
            </a:r>
            <a:endParaRPr lang="en-US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19400"/>
            <a:ext cx="2729382" cy="3708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________ class, the plebeians, had little ________power.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___ and had to be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handled carefully.</a:t>
            </a: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working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class, the plebeians, had little ________power.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___ and had to be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handled carefully.</a:t>
            </a: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working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class, the plebeians, had little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individual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_____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working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class, the plebeians, had little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individual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mob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working class, the plebeians had little individual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mob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By the first century CE, plebeians comprised a formal class, which held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its own _______, elected its own _________ and kept its own records.  </a:t>
            </a: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working class, the plebeians had little individual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mob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By the first century CE, plebeians comprised a formal class, which held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its own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meetings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elected its own _________ and kept its own records.  </a:t>
            </a: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working class, the plebeians had little individual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mob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By the first century CE, plebeians comprised a formal class, which held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its own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meetings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elected its own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officials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and kept its own records.  </a:t>
            </a: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working class, the plebeians had little individual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mob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By the first century CE, plebeians comprised a formal class, which held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its own meetings, elected its own officials and kept its own records.  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term plebeian referred to all _____ Roman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citizens who were not members of the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patrician or equestrian classes.</a:t>
            </a: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working class, the plebeians had little individual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mob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By the first century CE, plebeians comprised a formal class, which held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its own meetings, elected its own officials and kept its own records.  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term plebeian referred to all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free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Roman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citizens who were not members of the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patrician or equestrian classes.</a:t>
            </a: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working class, the plebeians had little individual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mob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By the first century CE, plebeians comprised a formal class, which held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its own meetings, elected its own officials and kept its own records.  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term plebeian referred to all free Roman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citizens who were not members of the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patrician or equestrian classes.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Plebeians were average working citizens of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Rome – _______, ______, builders or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craftsmen – who worked hard to support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their families and pay their _____.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working class, the plebeians had little individual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mob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By the first century CE, plebeians comprised a formal class, which held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its own meetings, elected its own officials and kept its own records.  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term plebeian referred to all free Roman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citizens who were not members of the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patrician or equestrian classes.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Plebeians were average working citizens of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Rome –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farmers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______, builders or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craftsmen – who worked hard to support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their families and pay their _____.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____________…lived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______,eating the best ____and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_______.  He had lots of ______and 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working class, the plebeians had little individual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mob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By the first century CE, plebeians comprised a formal class, which held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its own meetings, elected its own officials and kept its own records.  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term plebeian referred to all free Roman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citizens who were not members of the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patrician or equestrian classes.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Plebeians were average working citizens of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Rome –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farmers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bakers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builders or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craftsmen – who worked hard to support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their families and pay their _____.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Plebeians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Rome’s working class, the plebeians had little individual power.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Grouped together, however, they became a Roman mob and had to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 handled carefully.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By the first century CE, plebeians comprised a formal class, which held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its own meetings, elected its own officials and kept its own records.  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term plebeian referred to all free Roman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citizens who were not members of the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patrician or equestrian classes.</a:t>
            </a:r>
          </a:p>
          <a:p>
            <a:pPr lvl="6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Plebeians were average working citizens of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Rome –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farmers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bakers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, builders or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craftsmen – who worked hard to support   </a:t>
            </a:r>
          </a:p>
          <a:p>
            <a:pPr lvl="6"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their families and pay their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taxes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5" name="Picture 4" descr="hierarchy empi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81400"/>
            <a:ext cx="2677236" cy="29245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Soldiers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Army was one of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most __________ in the history of 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world and its soldiers were rightly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feared for their training, discipline, and _________.  As a result, the 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army was a major player in Roman politics and maintaining its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________ was important for any Emperor.</a:t>
            </a:r>
          </a:p>
        </p:txBody>
      </p:sp>
      <p:pic>
        <p:nvPicPr>
          <p:cNvPr id="6" name="Picture 5" descr="hierarchy empir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288171" cy="25908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Soldiers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Army was one of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most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successful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in the history of 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world and its soldiers were rightly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feared for their training, discipline, and _________.  As a result, the 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army was a major player in Roman politics and maintaining its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________ was important for any Emperor.</a:t>
            </a:r>
          </a:p>
        </p:txBody>
      </p:sp>
      <p:pic>
        <p:nvPicPr>
          <p:cNvPr id="6" name="Picture 5" descr="hierarchy empir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288171" cy="2590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Soldiers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Army was one of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most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successful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in the history of 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world and its soldiers were rightly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feared for their training, discipline, and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stamina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.  As a result, the 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army was a major player in Roman politics and maintaining its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________ was important for any Emperor.</a:t>
            </a:r>
          </a:p>
        </p:txBody>
      </p:sp>
      <p:pic>
        <p:nvPicPr>
          <p:cNvPr id="6" name="Picture 5" descr="hierarchy empir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288171" cy="2590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Soldiers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Army was one of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most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successful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in the history of 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world and its soldiers were rightly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feared for their training, discipline, and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stamina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.  As a result, the 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army was a major player in Roman politics and maintaining its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loyalty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was important for any Emperor.</a:t>
            </a:r>
          </a:p>
        </p:txBody>
      </p:sp>
      <p:pic>
        <p:nvPicPr>
          <p:cNvPr id="6" name="Picture 5" descr="hierarchy empir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288171" cy="2590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Soldiers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Army was one of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most successful in the history of 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world and its soldiers were rightly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feared for their training, discipline, and stamina.  As a result, the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army was a major player in Roman politics and maintaining its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loyalty was important for any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_______ – The Roman Empire was created and controlled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by its soldiers.  At the core of the army its legions, who were highly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skilled in their training, discipline, and ________________.</a:t>
            </a:r>
          </a:p>
        </p:txBody>
      </p:sp>
      <p:pic>
        <p:nvPicPr>
          <p:cNvPr id="6" name="Picture 5" descr="hierarchy empir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288171" cy="2590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Soldiers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Army was one of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most successful in the history of 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world and its soldiers were rightly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feared for their training, discipline, and stamina.  As a result, the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army was a major player in Roman politics and maintaining its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loyalty was important for any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legions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- The Roman Empire was created and controlled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by its soldiers.  At the core of the army its legions, who were highly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skilled in their training, discipline, and ________________.</a:t>
            </a:r>
          </a:p>
        </p:txBody>
      </p:sp>
      <p:pic>
        <p:nvPicPr>
          <p:cNvPr id="6" name="Picture 5" descr="hierarchy empir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288171" cy="2590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Soldiers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Army was one of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most successful in the history of 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world and its soldiers were rightly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feared for their training, discipline, and stamina.  As a result, the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army was a major player in Roman politics and maintaining its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loyalty was important for any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legions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- The Roman Empire was created and controlled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by its soldiers.  At the core of the army its legions, who were highly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skilled in their training, discipline, and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fighting ability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.</a:t>
            </a:r>
          </a:p>
        </p:txBody>
      </p:sp>
      <p:pic>
        <p:nvPicPr>
          <p:cNvPr id="6" name="Picture 5" descr="hierarchy empir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288171" cy="2590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Emperor</a:t>
            </a:r>
          </a:p>
        </p:txBody>
      </p:sp>
      <p:pic>
        <p:nvPicPr>
          <p:cNvPr id="4" name="Content Placeholder 3" descr="Hierarchy emp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847850" cy="2466975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Absolute ruler of the </a:t>
            </a:r>
            <a:r>
              <a:rPr lang="en-US" sz="2000" u="sng" dirty="0" smtClean="0"/>
              <a:t>Roman Empire</a:t>
            </a:r>
            <a:r>
              <a:rPr lang="en-US" sz="2000" dirty="0" smtClean="0"/>
              <a:t>…lived in style in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the best ____, eating the best ____and wearing the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best _______.  He had lots of ______and ________.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Soldiers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001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Army was one of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most successful in the history of 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world and its soldiers were rightly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feared for their training, discipline, and stamina.  As a result, the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army was a major player in Roman politics and maintaining its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loyalty was important for any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legions – The Roman Empire was created and controlled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by its soldiers.  At the core of the army its legions, who were highly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skilled in their training, discipline, and fighting ability.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minimum term of service for a soldier during the first century CE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was __ years.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6" name="Picture 5" descr="hierarchy empir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288171" cy="2590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Soldiers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001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Army was one of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most successful in the history of the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world and its soldiers were rightly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feared for their training, discipline, and stamina.  As a result, the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army was a major player in Roman politics and maintaining its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loyalty was important for any Emperor.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Roman legions – The Roman Empire was created and controlled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by its soldiers.  At the core of the army its legions, who were highly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skilled in their training, discipline, and fighting ability.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The minimum term of service for a soldier during the first century CE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was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20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years.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6" name="Picture 5" descr="hierarchy empir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288171" cy="2590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10000" cy="2316162"/>
          </a:xfrm>
        </p:spPr>
        <p:txBody>
          <a:bodyPr/>
          <a:lstStyle/>
          <a:p>
            <a:pPr algn="r"/>
            <a:r>
              <a:rPr lang="en-US" sz="6000" dirty="0" smtClean="0">
                <a:latin typeface="Dotum" pitchFamily="34" charset="-127"/>
                <a:ea typeface="Dotum" pitchFamily="34" charset="-127"/>
              </a:rPr>
              <a:t>Freedmen</a:t>
            </a:r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4" name="Picture 3" descr="hierarchy empire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1" y="228600"/>
            <a:ext cx="4495799" cy="2357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819400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freed, former slaves could work in the same jobs as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plebeians – as craftsmen, midwives, or _________ .  Some even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became wealthy.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10000" cy="2316162"/>
          </a:xfrm>
        </p:spPr>
        <p:txBody>
          <a:bodyPr/>
          <a:lstStyle/>
          <a:p>
            <a:pPr algn="r"/>
            <a:r>
              <a:rPr lang="en-US" sz="6000" dirty="0" smtClean="0">
                <a:latin typeface="Dotum" pitchFamily="34" charset="-127"/>
                <a:ea typeface="Dotum" pitchFamily="34" charset="-127"/>
              </a:rPr>
              <a:t>Freedmen</a:t>
            </a:r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4" name="Picture 3" descr="hierarchy empire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1" y="228600"/>
            <a:ext cx="4495799" cy="2357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819400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freed, former slaves could work in the same jobs as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plebeians – as craftsmen, midwives, or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traders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.  Some even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became wealthy.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10000" cy="2316162"/>
          </a:xfrm>
        </p:spPr>
        <p:txBody>
          <a:bodyPr/>
          <a:lstStyle/>
          <a:p>
            <a:pPr algn="r"/>
            <a:r>
              <a:rPr lang="en-US" sz="6000" dirty="0" smtClean="0">
                <a:latin typeface="Dotum" pitchFamily="34" charset="-127"/>
                <a:ea typeface="Dotum" pitchFamily="34" charset="-127"/>
              </a:rPr>
              <a:t>Freedmen</a:t>
            </a:r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4" name="Picture 3" descr="hierarchy empire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1" y="228600"/>
            <a:ext cx="4495799" cy="2357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8194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freed, former slaves could work in the same jobs as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plebeians – as craftsmen, midwives, or traders.  Some even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became wealthy.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However, Rome’s society attached importance to social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status and even successful freedmen usually found that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their past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_______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was hard to overcome – people in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higher classes still looked down on them and treated them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______.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10000" cy="2316162"/>
          </a:xfrm>
        </p:spPr>
        <p:txBody>
          <a:bodyPr/>
          <a:lstStyle/>
          <a:p>
            <a:pPr algn="r"/>
            <a:r>
              <a:rPr lang="en-US" sz="6000" dirty="0" smtClean="0">
                <a:latin typeface="Dotum" pitchFamily="34" charset="-127"/>
                <a:ea typeface="Dotum" pitchFamily="34" charset="-127"/>
              </a:rPr>
              <a:t>Freedmen</a:t>
            </a:r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4" name="Picture 3" descr="hierarchy empire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1" y="228600"/>
            <a:ext cx="4495799" cy="2357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8194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freed, former slaves could work in the same jobs as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plebeians – as craftsmen, midwives, or traders.  Some even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became wealthy.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However, Rome’s society attached importance to social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status and even successful freedmen usually found that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their past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slavery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was hard to overcome – people in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higher classes still looked down on them and treated them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______.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10000" cy="2316162"/>
          </a:xfrm>
        </p:spPr>
        <p:txBody>
          <a:bodyPr/>
          <a:lstStyle/>
          <a:p>
            <a:pPr algn="r"/>
            <a:r>
              <a:rPr lang="en-US" sz="6000" dirty="0" smtClean="0">
                <a:latin typeface="Dotum" pitchFamily="34" charset="-127"/>
                <a:ea typeface="Dotum" pitchFamily="34" charset="-127"/>
              </a:rPr>
              <a:t>Freedmen</a:t>
            </a:r>
            <a:endParaRPr lang="en-US" dirty="0"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4" name="Picture 3" descr="hierarchy empire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1" y="228600"/>
            <a:ext cx="4495799" cy="2357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8194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Once freed, former slaves could work in the same jobs as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plebeians – as craftsmen, midwives, or traders.  Some even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became wealthy.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However, Rome’s society attached importance to social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 status and even successful freedmen usually found that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their past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slavery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was hard to overcome – people in the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higher classes still looked down on them and treated them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sz="2000" u="sng" dirty="0" smtClean="0">
                <a:latin typeface="Leelawadee" pitchFamily="34" charset="-34"/>
                <a:cs typeface="Leelawadee" pitchFamily="34" charset="-34"/>
              </a:rPr>
              <a:t>poorly</a:t>
            </a:r>
            <a:r>
              <a:rPr lang="en-US" sz="2000" dirty="0" smtClean="0">
                <a:latin typeface="Leelawadee" pitchFamily="34" charset="-34"/>
                <a:cs typeface="Leelawadee" pitchFamily="34" charset="-34"/>
              </a:rPr>
              <a:t>.</a:t>
            </a:r>
            <a:endParaRPr lang="en-US" sz="2000" dirty="0">
              <a:latin typeface="Leelawadee" pitchFamily="34" charset="-34"/>
              <a:cs typeface="Leelawadee" pitchFamily="34" charset="-3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0"/>
          <a:ext cx="8610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810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Social</a:t>
            </a:r>
          </a:p>
          <a:p>
            <a:pPr algn="ctr"/>
            <a:r>
              <a:rPr lang="en-US" sz="4800" dirty="0" smtClean="0"/>
              <a:t>Hierarchy</a:t>
            </a:r>
            <a:endParaRPr lang="en-US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_________________.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________ of an emperor.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sz="8800" dirty="0" smtClean="0">
                <a:latin typeface="French Script MT" pitchFamily="66" charset="0"/>
              </a:rPr>
              <a:t>Women</a:t>
            </a:r>
            <a:endParaRPr lang="en-US" dirty="0">
              <a:latin typeface="French Script MT" pitchFamily="66" charset="0"/>
            </a:endParaRPr>
          </a:p>
        </p:txBody>
      </p:sp>
      <p:pic>
        <p:nvPicPr>
          <p:cNvPr id="4" name="Picture 3" descr="hierarchy empire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422796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Leelawadee" pitchFamily="34" charset="-34"/>
                <a:cs typeface="Leelawadee" pitchFamily="34" charset="-34"/>
              </a:rPr>
              <a:t>Defined by the men in their lives, women in ancient Rome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were valued mainly as </a:t>
            </a:r>
            <a:r>
              <a:rPr lang="en-US" u="sng" dirty="0" smtClean="0">
                <a:latin typeface="Leelawadee" pitchFamily="34" charset="-34"/>
                <a:cs typeface="Leelawadee" pitchFamily="34" charset="-34"/>
              </a:rPr>
              <a:t>wives and mothers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.  Although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some were allowed more freedom than others, there was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eelawadee" pitchFamily="34" charset="-34"/>
                <a:cs typeface="Leelawadee" pitchFamily="34" charset="-34"/>
              </a:rPr>
              <a:t> </a:t>
            </a:r>
            <a:r>
              <a:rPr lang="en-US" dirty="0" smtClean="0">
                <a:latin typeface="Leelawadee" pitchFamily="34" charset="-34"/>
                <a:cs typeface="Leelawadee" pitchFamily="34" charset="-34"/>
              </a:rPr>
              <a:t> always a limit, even for the ________ of an emperor.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335</TotalTime>
  <Words>9608</Words>
  <Application>Microsoft Office PowerPoint</Application>
  <PresentationFormat>On-screen Show (4:3)</PresentationFormat>
  <Paragraphs>1043</Paragraphs>
  <Slides>130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44" baseType="lpstr">
      <vt:lpstr>Dotum</vt:lpstr>
      <vt:lpstr>Aharoni</vt:lpstr>
      <vt:lpstr>Arial</vt:lpstr>
      <vt:lpstr>Bookman Old Style</vt:lpstr>
      <vt:lpstr>Calibri</vt:lpstr>
      <vt:lpstr>Century Gothic</vt:lpstr>
      <vt:lpstr>Franklin Gothic Book</vt:lpstr>
      <vt:lpstr>French Script MT</vt:lpstr>
      <vt:lpstr>Garamond</vt:lpstr>
      <vt:lpstr>Impact</vt:lpstr>
      <vt:lpstr>Juice ITC</vt:lpstr>
      <vt:lpstr>Leelawadee</vt:lpstr>
      <vt:lpstr>Wingdings 2</vt:lpstr>
      <vt:lpstr>Technic</vt:lpstr>
      <vt:lpstr>Social Hierarchy  in the  Roman Empire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Emperor</vt:lpstr>
      <vt:lpstr>PowerPoint Presentation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Patricians</vt:lpstr>
      <vt:lpstr>Senators</vt:lpstr>
      <vt:lpstr>Senators</vt:lpstr>
      <vt:lpstr>Senators</vt:lpstr>
      <vt:lpstr>Senators</vt:lpstr>
      <vt:lpstr>Senators</vt:lpstr>
      <vt:lpstr>Senators</vt:lpstr>
      <vt:lpstr>Senators</vt:lpstr>
      <vt:lpstr>Senators</vt:lpstr>
      <vt:lpstr>Senators</vt:lpstr>
      <vt:lpstr>Senators</vt:lpstr>
      <vt:lpstr>PowerPoint Presentation</vt:lpstr>
      <vt:lpstr>Equestrians</vt:lpstr>
      <vt:lpstr>Equestrians</vt:lpstr>
      <vt:lpstr>Equestrians</vt:lpstr>
      <vt:lpstr>Equestrians</vt:lpstr>
      <vt:lpstr>Equestrians</vt:lpstr>
      <vt:lpstr>Equestrians</vt:lpstr>
      <vt:lpstr>Equestrians</vt:lpstr>
      <vt:lpstr>Equestrians</vt:lpstr>
      <vt:lpstr>Equestrians</vt:lpstr>
      <vt:lpstr>Equestrians</vt:lpstr>
      <vt:lpstr>Equestrians</vt:lpstr>
      <vt:lpstr>PowerPoint Presentation</vt:lpstr>
      <vt:lpstr>Plebeians</vt:lpstr>
      <vt:lpstr>Plebeians</vt:lpstr>
      <vt:lpstr>Plebeians</vt:lpstr>
      <vt:lpstr>Plebeians</vt:lpstr>
      <vt:lpstr>Plebeians</vt:lpstr>
      <vt:lpstr>Plebeians</vt:lpstr>
      <vt:lpstr>Plebeians</vt:lpstr>
      <vt:lpstr>Plebeians</vt:lpstr>
      <vt:lpstr>Plebeians</vt:lpstr>
      <vt:lpstr>Plebeians</vt:lpstr>
      <vt:lpstr>Plebeians</vt:lpstr>
      <vt:lpstr>Plebeians</vt:lpstr>
      <vt:lpstr>Plebeians</vt:lpstr>
      <vt:lpstr>PowerPoint Presentation</vt:lpstr>
      <vt:lpstr>Soldiers</vt:lpstr>
      <vt:lpstr>Soldiers</vt:lpstr>
      <vt:lpstr>Soldiers</vt:lpstr>
      <vt:lpstr>Soldiers</vt:lpstr>
      <vt:lpstr>Soldiers</vt:lpstr>
      <vt:lpstr>Soldiers</vt:lpstr>
      <vt:lpstr>Soldiers</vt:lpstr>
      <vt:lpstr>Soldiers</vt:lpstr>
      <vt:lpstr>Soldiers</vt:lpstr>
      <vt:lpstr>Freedmen</vt:lpstr>
      <vt:lpstr>Freedmen</vt:lpstr>
      <vt:lpstr>Freedmen</vt:lpstr>
      <vt:lpstr>Freedmen</vt:lpstr>
      <vt:lpstr>Freedmen</vt:lpstr>
      <vt:lpstr>PowerPoint Presentation</vt:lpstr>
      <vt:lpstr>Women</vt:lpstr>
      <vt:lpstr>Women</vt:lpstr>
      <vt:lpstr>Women</vt:lpstr>
      <vt:lpstr>Women</vt:lpstr>
      <vt:lpstr>Women</vt:lpstr>
      <vt:lpstr>Women</vt:lpstr>
      <vt:lpstr>Women</vt:lpstr>
      <vt:lpstr>Women</vt:lpstr>
      <vt:lpstr>Women</vt:lpstr>
      <vt:lpstr>Women</vt:lpstr>
      <vt:lpstr>Gladiators</vt:lpstr>
      <vt:lpstr>Gladiators</vt:lpstr>
      <vt:lpstr>Gladiators</vt:lpstr>
      <vt:lpstr>Gladiators</vt:lpstr>
      <vt:lpstr>Gladiators</vt:lpstr>
      <vt:lpstr>Gladiators</vt:lpstr>
      <vt:lpstr>Gladiators</vt:lpstr>
      <vt:lpstr>Gladiators</vt:lpstr>
      <vt:lpstr>Gladiators</vt:lpstr>
      <vt:lpstr>Gladiators</vt:lpstr>
      <vt:lpstr>Gladiators</vt:lpstr>
      <vt:lpstr>Gladiators</vt:lpstr>
      <vt:lpstr>Gladiators</vt:lpstr>
      <vt:lpstr>Slaves</vt:lpstr>
      <vt:lpstr>Slaves</vt:lpstr>
      <vt:lpstr>Slaves</vt:lpstr>
      <vt:lpstr>Slaves</vt:lpstr>
      <vt:lpstr>Slaves</vt:lpstr>
      <vt:lpstr>Slaves</vt:lpstr>
      <vt:lpstr>Slaves</vt:lpstr>
      <vt:lpstr>Slaves</vt:lpstr>
      <vt:lpstr>Slaves</vt:lpstr>
      <vt:lpstr>Hierarchy Project: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Hierarchy  in the  Roman Empire</dc:title>
  <dc:creator>Jess</dc:creator>
  <cp:lastModifiedBy>Michael Seaton</cp:lastModifiedBy>
  <cp:revision>176</cp:revision>
  <dcterms:created xsi:type="dcterms:W3CDTF">2015-02-08T16:42:53Z</dcterms:created>
  <dcterms:modified xsi:type="dcterms:W3CDTF">2016-03-11T13:49:57Z</dcterms:modified>
</cp:coreProperties>
</file>